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414" r:id="rId3"/>
    <p:sldId id="284" r:id="rId4"/>
    <p:sldId id="329" r:id="rId5"/>
    <p:sldId id="331" r:id="rId6"/>
    <p:sldId id="342" r:id="rId7"/>
    <p:sldId id="343" r:id="rId8"/>
    <p:sldId id="355" r:id="rId9"/>
    <p:sldId id="283" r:id="rId10"/>
    <p:sldId id="410" r:id="rId11"/>
    <p:sldId id="411" r:id="rId12"/>
    <p:sldId id="412" r:id="rId13"/>
    <p:sldId id="413" r:id="rId14"/>
    <p:sldId id="415" r:id="rId15"/>
    <p:sldId id="416" r:id="rId16"/>
    <p:sldId id="417" r:id="rId17"/>
    <p:sldId id="418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428" r:id="rId28"/>
    <p:sldId id="429" r:id="rId29"/>
    <p:sldId id="430" r:id="rId30"/>
    <p:sldId id="431" r:id="rId31"/>
    <p:sldId id="395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05" r:id="rId42"/>
    <p:sldId id="406" r:id="rId43"/>
    <p:sldId id="407" r:id="rId44"/>
    <p:sldId id="408" r:id="rId45"/>
    <p:sldId id="409" r:id="rId46"/>
    <p:sldId id="334" r:id="rId47"/>
    <p:sldId id="335" r:id="rId48"/>
    <p:sldId id="336" r:id="rId49"/>
    <p:sldId id="337" r:id="rId50"/>
    <p:sldId id="338" r:id="rId51"/>
    <p:sldId id="339" r:id="rId52"/>
    <p:sldId id="272" r:id="rId53"/>
    <p:sldId id="340" r:id="rId54"/>
    <p:sldId id="341" r:id="rId55"/>
    <p:sldId id="356" r:id="rId56"/>
    <p:sldId id="362" r:id="rId57"/>
    <p:sldId id="363" r:id="rId58"/>
    <p:sldId id="364" r:id="rId59"/>
    <p:sldId id="365" r:id="rId60"/>
    <p:sldId id="361" r:id="rId61"/>
    <p:sldId id="366" r:id="rId62"/>
    <p:sldId id="367" r:id="rId63"/>
    <p:sldId id="388" r:id="rId64"/>
    <p:sldId id="389" r:id="rId65"/>
    <p:sldId id="368" r:id="rId66"/>
    <p:sldId id="360" r:id="rId67"/>
    <p:sldId id="369" r:id="rId68"/>
    <p:sldId id="386" r:id="rId69"/>
    <p:sldId id="392" r:id="rId70"/>
    <p:sldId id="387" r:id="rId71"/>
    <p:sldId id="385" r:id="rId72"/>
    <p:sldId id="370" r:id="rId73"/>
    <p:sldId id="390" r:id="rId74"/>
    <p:sldId id="391" r:id="rId75"/>
    <p:sldId id="372" r:id="rId76"/>
    <p:sldId id="373" r:id="rId77"/>
    <p:sldId id="374" r:id="rId78"/>
    <p:sldId id="375" r:id="rId7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9692" autoAdjust="0"/>
  </p:normalViewPr>
  <p:slideViewPr>
    <p:cSldViewPr>
      <p:cViewPr>
        <p:scale>
          <a:sx n="76" d="100"/>
          <a:sy n="76" d="100"/>
        </p:scale>
        <p:origin x="-9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rnando\Documents\work\eleicoes%20presidencais%20cebrap\2014_2010\val%201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rnando\Documents\work\eleicoes%20presidencais%20cebrap\2014_2010\val%202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837092\Downloads\Gr&#225;ficos_Slides6710_patric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837092\Downloads\Gr&#225;ficos_Slides6710_patric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P13_10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Plan1!$B$2:$B$101</c:f>
              <c:numCache>
                <c:formatCode>General</c:formatCode>
                <c:ptCount val="100"/>
                <c:pt idx="0">
                  <c:v>77.504593637954798</c:v>
                </c:pt>
                <c:pt idx="1">
                  <c:v>75.49978001196645</c:v>
                </c:pt>
                <c:pt idx="2">
                  <c:v>73.853117934104517</c:v>
                </c:pt>
                <c:pt idx="3">
                  <c:v>71.893039228664975</c:v>
                </c:pt>
                <c:pt idx="4">
                  <c:v>71.391184053880892</c:v>
                </c:pt>
                <c:pt idx="5">
                  <c:v>69.838847886778893</c:v>
                </c:pt>
                <c:pt idx="6">
                  <c:v>68.884570763102531</c:v>
                </c:pt>
                <c:pt idx="7">
                  <c:v>67.457002052486587</c:v>
                </c:pt>
                <c:pt idx="8">
                  <c:v>66.456030066711335</c:v>
                </c:pt>
                <c:pt idx="9">
                  <c:v>65.723464722599772</c:v>
                </c:pt>
                <c:pt idx="10">
                  <c:v>64.41808521180981</c:v>
                </c:pt>
                <c:pt idx="11">
                  <c:v>63.367063177142555</c:v>
                </c:pt>
                <c:pt idx="12">
                  <c:v>62.624180573482057</c:v>
                </c:pt>
                <c:pt idx="13">
                  <c:v>61.560979400805657</c:v>
                </c:pt>
                <c:pt idx="14">
                  <c:v>60.901788569219981</c:v>
                </c:pt>
                <c:pt idx="15">
                  <c:v>61.257427669257325</c:v>
                </c:pt>
                <c:pt idx="16">
                  <c:v>59.338606628928872</c:v>
                </c:pt>
                <c:pt idx="17">
                  <c:v>58.774397401177211</c:v>
                </c:pt>
                <c:pt idx="18">
                  <c:v>58.024635991269768</c:v>
                </c:pt>
                <c:pt idx="19">
                  <c:v>56.988667083994962</c:v>
                </c:pt>
                <c:pt idx="20">
                  <c:v>56.753725978818224</c:v>
                </c:pt>
                <c:pt idx="21">
                  <c:v>55.834730923558105</c:v>
                </c:pt>
                <c:pt idx="22">
                  <c:v>55.094494746279054</c:v>
                </c:pt>
                <c:pt idx="23">
                  <c:v>54.805285553930773</c:v>
                </c:pt>
                <c:pt idx="24">
                  <c:v>53.762222372984844</c:v>
                </c:pt>
                <c:pt idx="25">
                  <c:v>53.707276138553404</c:v>
                </c:pt>
                <c:pt idx="26">
                  <c:v>52.658695327629232</c:v>
                </c:pt>
                <c:pt idx="27">
                  <c:v>52.688174319540657</c:v>
                </c:pt>
                <c:pt idx="28">
                  <c:v>52.393045640626589</c:v>
                </c:pt>
                <c:pt idx="29">
                  <c:v>51.697449781640927</c:v>
                </c:pt>
                <c:pt idx="30">
                  <c:v>51.578656350872087</c:v>
                </c:pt>
                <c:pt idx="31">
                  <c:v>51.006757397822035</c:v>
                </c:pt>
                <c:pt idx="32">
                  <c:v>50.663991713552178</c:v>
                </c:pt>
                <c:pt idx="33">
                  <c:v>50.035048662300611</c:v>
                </c:pt>
                <c:pt idx="34">
                  <c:v>49.906459557452578</c:v>
                </c:pt>
                <c:pt idx="35">
                  <c:v>49.554500133244431</c:v>
                </c:pt>
                <c:pt idx="36">
                  <c:v>49.432667253187631</c:v>
                </c:pt>
                <c:pt idx="37">
                  <c:v>48.966209145785569</c:v>
                </c:pt>
                <c:pt idx="38">
                  <c:v>48.917996162972685</c:v>
                </c:pt>
                <c:pt idx="39">
                  <c:v>48.442299900548825</c:v>
                </c:pt>
                <c:pt idx="40">
                  <c:v>48.453164905669503</c:v>
                </c:pt>
                <c:pt idx="41">
                  <c:v>48.115328701937173</c:v>
                </c:pt>
                <c:pt idx="42">
                  <c:v>47.67368580263512</c:v>
                </c:pt>
                <c:pt idx="43">
                  <c:v>47.328829486370317</c:v>
                </c:pt>
                <c:pt idx="44">
                  <c:v>47.235642623474696</c:v>
                </c:pt>
                <c:pt idx="45">
                  <c:v>46.845915744740743</c:v>
                </c:pt>
                <c:pt idx="46">
                  <c:v>46.3959009408021</c:v>
                </c:pt>
                <c:pt idx="47">
                  <c:v>46.287799441259878</c:v>
                </c:pt>
                <c:pt idx="48">
                  <c:v>46.313419964349002</c:v>
                </c:pt>
                <c:pt idx="49">
                  <c:v>45.957900262467192</c:v>
                </c:pt>
                <c:pt idx="50">
                  <c:v>45.727048387249276</c:v>
                </c:pt>
                <c:pt idx="51">
                  <c:v>45.543762904769096</c:v>
                </c:pt>
                <c:pt idx="52">
                  <c:v>45.433230947405519</c:v>
                </c:pt>
                <c:pt idx="53">
                  <c:v>45.270967234187673</c:v>
                </c:pt>
                <c:pt idx="54">
                  <c:v>44.823737131598904</c:v>
                </c:pt>
                <c:pt idx="55">
                  <c:v>44.897138820872193</c:v>
                </c:pt>
                <c:pt idx="56">
                  <c:v>44.473197200450862</c:v>
                </c:pt>
                <c:pt idx="57">
                  <c:v>44.698281101335802</c:v>
                </c:pt>
                <c:pt idx="58">
                  <c:v>43.993158081623292</c:v>
                </c:pt>
                <c:pt idx="59">
                  <c:v>44.18974685255899</c:v>
                </c:pt>
                <c:pt idx="60">
                  <c:v>43.990628922514688</c:v>
                </c:pt>
                <c:pt idx="61">
                  <c:v>43.677423816619196</c:v>
                </c:pt>
                <c:pt idx="62">
                  <c:v>43.457422568631458</c:v>
                </c:pt>
                <c:pt idx="63">
                  <c:v>43.133245382585748</c:v>
                </c:pt>
                <c:pt idx="64">
                  <c:v>43.053288194375362</c:v>
                </c:pt>
                <c:pt idx="65">
                  <c:v>42.748687837856231</c:v>
                </c:pt>
                <c:pt idx="66">
                  <c:v>42.416395646647139</c:v>
                </c:pt>
                <c:pt idx="67">
                  <c:v>41.976407512317202</c:v>
                </c:pt>
                <c:pt idx="68">
                  <c:v>41.906401054636007</c:v>
                </c:pt>
                <c:pt idx="69">
                  <c:v>41.764089105429704</c:v>
                </c:pt>
                <c:pt idx="70">
                  <c:v>41.641326575975818</c:v>
                </c:pt>
                <c:pt idx="71">
                  <c:v>41.241888507171581</c:v>
                </c:pt>
                <c:pt idx="72">
                  <c:v>40.954428166964291</c:v>
                </c:pt>
                <c:pt idx="73">
                  <c:v>40.638402727132899</c:v>
                </c:pt>
                <c:pt idx="74">
                  <c:v>40.689909270943673</c:v>
                </c:pt>
                <c:pt idx="75">
                  <c:v>40.529268017122696</c:v>
                </c:pt>
                <c:pt idx="76">
                  <c:v>40.265861052464267</c:v>
                </c:pt>
                <c:pt idx="77">
                  <c:v>39.227566187250474</c:v>
                </c:pt>
                <c:pt idx="78">
                  <c:v>39.452896430661205</c:v>
                </c:pt>
                <c:pt idx="79">
                  <c:v>38.810900945328108</c:v>
                </c:pt>
                <c:pt idx="80">
                  <c:v>38.634169052870909</c:v>
                </c:pt>
                <c:pt idx="81">
                  <c:v>37.850718861506998</c:v>
                </c:pt>
                <c:pt idx="82">
                  <c:v>37.447920359333878</c:v>
                </c:pt>
                <c:pt idx="83">
                  <c:v>37.224450465219597</c:v>
                </c:pt>
                <c:pt idx="84">
                  <c:v>36.259686348305294</c:v>
                </c:pt>
                <c:pt idx="85">
                  <c:v>36.169423262135759</c:v>
                </c:pt>
                <c:pt idx="86">
                  <c:v>35.050438199417677</c:v>
                </c:pt>
                <c:pt idx="87">
                  <c:v>34.464305406153315</c:v>
                </c:pt>
                <c:pt idx="88">
                  <c:v>33.923835702521643</c:v>
                </c:pt>
                <c:pt idx="89">
                  <c:v>33.440333975059986</c:v>
                </c:pt>
                <c:pt idx="90">
                  <c:v>32.193404064405712</c:v>
                </c:pt>
                <c:pt idx="91">
                  <c:v>31.137671829537229</c:v>
                </c:pt>
                <c:pt idx="92">
                  <c:v>29.860343406991525</c:v>
                </c:pt>
                <c:pt idx="93">
                  <c:v>28.83469826316426</c:v>
                </c:pt>
                <c:pt idx="94">
                  <c:v>27.341296791154523</c:v>
                </c:pt>
                <c:pt idx="95">
                  <c:v>26.130753046600514</c:v>
                </c:pt>
                <c:pt idx="96">
                  <c:v>24.403539895607945</c:v>
                </c:pt>
                <c:pt idx="97">
                  <c:v>23.090007825701399</c:v>
                </c:pt>
                <c:pt idx="98">
                  <c:v>20.794129902334422</c:v>
                </c:pt>
                <c:pt idx="99">
                  <c:v>17.745350968565038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P45_10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Plan1!$C$2:$C$101</c:f>
              <c:numCache>
                <c:formatCode>General</c:formatCode>
                <c:ptCount val="100"/>
                <c:pt idx="0">
                  <c:v>18.933473111447046</c:v>
                </c:pt>
                <c:pt idx="1">
                  <c:v>20.075350142907393</c:v>
                </c:pt>
                <c:pt idx="2">
                  <c:v>21.071600326887875</c:v>
                </c:pt>
                <c:pt idx="3">
                  <c:v>22.341082356501047</c:v>
                </c:pt>
                <c:pt idx="4">
                  <c:v>22.55863293642436</c:v>
                </c:pt>
                <c:pt idx="5">
                  <c:v>23.337811316582361</c:v>
                </c:pt>
                <c:pt idx="6">
                  <c:v>23.783156074514871</c:v>
                </c:pt>
                <c:pt idx="7">
                  <c:v>24.838380401497105</c:v>
                </c:pt>
                <c:pt idx="8">
                  <c:v>25.238556367955304</c:v>
                </c:pt>
                <c:pt idx="9">
                  <c:v>25.63528625743432</c:v>
                </c:pt>
                <c:pt idx="10">
                  <c:v>26.507836075678487</c:v>
                </c:pt>
                <c:pt idx="11">
                  <c:v>27.066677682859748</c:v>
                </c:pt>
                <c:pt idx="12">
                  <c:v>27.535765413996653</c:v>
                </c:pt>
                <c:pt idx="13">
                  <c:v>28.273484419997324</c:v>
                </c:pt>
                <c:pt idx="14">
                  <c:v>28.588685063030027</c:v>
                </c:pt>
                <c:pt idx="15">
                  <c:v>27.951151282015445</c:v>
                </c:pt>
                <c:pt idx="16">
                  <c:v>29.277180054303876</c:v>
                </c:pt>
                <c:pt idx="17">
                  <c:v>29.359378627978217</c:v>
                </c:pt>
                <c:pt idx="18">
                  <c:v>29.736064306429359</c:v>
                </c:pt>
                <c:pt idx="19">
                  <c:v>30.478260359535081</c:v>
                </c:pt>
                <c:pt idx="20">
                  <c:v>30.223585352736642</c:v>
                </c:pt>
                <c:pt idx="21">
                  <c:v>30.711606503819489</c:v>
                </c:pt>
                <c:pt idx="22">
                  <c:v>30.943948979635195</c:v>
                </c:pt>
                <c:pt idx="23">
                  <c:v>30.627476342335513</c:v>
                </c:pt>
                <c:pt idx="24">
                  <c:v>31.290864915747253</c:v>
                </c:pt>
                <c:pt idx="25">
                  <c:v>30.997160825529924</c:v>
                </c:pt>
                <c:pt idx="26">
                  <c:v>31.508776908033841</c:v>
                </c:pt>
                <c:pt idx="27">
                  <c:v>31.273077183652038</c:v>
                </c:pt>
                <c:pt idx="28">
                  <c:v>31.294722908278921</c:v>
                </c:pt>
                <c:pt idx="29">
                  <c:v>31.74986441756641</c:v>
                </c:pt>
                <c:pt idx="30">
                  <c:v>31.528280324542322</c:v>
                </c:pt>
                <c:pt idx="31">
                  <c:v>31.980940132196206</c:v>
                </c:pt>
                <c:pt idx="32">
                  <c:v>31.575416590194227</c:v>
                </c:pt>
                <c:pt idx="33">
                  <c:v>32.362300920962895</c:v>
                </c:pt>
                <c:pt idx="34">
                  <c:v>32.184232536483933</c:v>
                </c:pt>
                <c:pt idx="35">
                  <c:v>31.976557406231205</c:v>
                </c:pt>
                <c:pt idx="36">
                  <c:v>32.19463375414108</c:v>
                </c:pt>
                <c:pt idx="37">
                  <c:v>32.019618865946171</c:v>
                </c:pt>
                <c:pt idx="38">
                  <c:v>32.231976069066491</c:v>
                </c:pt>
                <c:pt idx="39">
                  <c:v>32.198923401545962</c:v>
                </c:pt>
                <c:pt idx="40">
                  <c:v>31.863656866837491</c:v>
                </c:pt>
                <c:pt idx="41">
                  <c:v>31.963045537156809</c:v>
                </c:pt>
                <c:pt idx="42">
                  <c:v>31.869706238236084</c:v>
                </c:pt>
                <c:pt idx="43">
                  <c:v>32.343159112938878</c:v>
                </c:pt>
                <c:pt idx="44">
                  <c:v>31.98421508523181</c:v>
                </c:pt>
                <c:pt idx="45">
                  <c:v>32.258742147480838</c:v>
                </c:pt>
                <c:pt idx="46">
                  <c:v>32.555173991712884</c:v>
                </c:pt>
                <c:pt idx="47">
                  <c:v>32.497182161455328</c:v>
                </c:pt>
                <c:pt idx="48">
                  <c:v>32.223712640768397</c:v>
                </c:pt>
                <c:pt idx="49">
                  <c:v>32.447349081364827</c:v>
                </c:pt>
                <c:pt idx="50">
                  <c:v>32.261527939883365</c:v>
                </c:pt>
                <c:pt idx="51">
                  <c:v>32.2270903627604</c:v>
                </c:pt>
                <c:pt idx="52">
                  <c:v>32.258176187718725</c:v>
                </c:pt>
                <c:pt idx="53">
                  <c:v>32.281959127993915</c:v>
                </c:pt>
                <c:pt idx="54">
                  <c:v>32.257001889411221</c:v>
                </c:pt>
                <c:pt idx="55">
                  <c:v>32.227492130996474</c:v>
                </c:pt>
                <c:pt idx="56">
                  <c:v>32.393195103410314</c:v>
                </c:pt>
                <c:pt idx="57">
                  <c:v>32.412514722339814</c:v>
                </c:pt>
                <c:pt idx="58">
                  <c:v>32.330997179227467</c:v>
                </c:pt>
                <c:pt idx="59">
                  <c:v>32.318304789477047</c:v>
                </c:pt>
                <c:pt idx="60">
                  <c:v>32.510011252836783</c:v>
                </c:pt>
                <c:pt idx="61">
                  <c:v>32.407459799526791</c:v>
                </c:pt>
                <c:pt idx="62">
                  <c:v>32.478799021533597</c:v>
                </c:pt>
                <c:pt idx="63">
                  <c:v>32.788143401599868</c:v>
                </c:pt>
                <c:pt idx="64">
                  <c:v>32.294913908921366</c:v>
                </c:pt>
                <c:pt idx="65">
                  <c:v>33.008272406222154</c:v>
                </c:pt>
                <c:pt idx="66">
                  <c:v>32.533292008452051</c:v>
                </c:pt>
                <c:pt idx="67">
                  <c:v>33.145298518793879</c:v>
                </c:pt>
                <c:pt idx="68">
                  <c:v>32.998911883487828</c:v>
                </c:pt>
                <c:pt idx="69">
                  <c:v>33.273059085505722</c:v>
                </c:pt>
                <c:pt idx="70">
                  <c:v>32.99169974738362</c:v>
                </c:pt>
                <c:pt idx="71">
                  <c:v>33.432893574076687</c:v>
                </c:pt>
                <c:pt idx="72">
                  <c:v>33.521246920963378</c:v>
                </c:pt>
                <c:pt idx="73">
                  <c:v>33.504685951770846</c:v>
                </c:pt>
                <c:pt idx="74">
                  <c:v>33.472406559957797</c:v>
                </c:pt>
                <c:pt idx="75">
                  <c:v>33.415522572924203</c:v>
                </c:pt>
                <c:pt idx="76">
                  <c:v>33.303844339943261</c:v>
                </c:pt>
                <c:pt idx="77">
                  <c:v>34.159501914667125</c:v>
                </c:pt>
                <c:pt idx="78">
                  <c:v>33.824082587979603</c:v>
                </c:pt>
                <c:pt idx="79">
                  <c:v>34.258113857289722</c:v>
                </c:pt>
                <c:pt idx="80">
                  <c:v>34.447776837098893</c:v>
                </c:pt>
                <c:pt idx="81">
                  <c:v>34.990296934666027</c:v>
                </c:pt>
                <c:pt idx="82">
                  <c:v>35.266414209870007</c:v>
                </c:pt>
                <c:pt idx="83">
                  <c:v>35.304859099261449</c:v>
                </c:pt>
                <c:pt idx="84">
                  <c:v>36.108184931756639</c:v>
                </c:pt>
                <c:pt idx="85">
                  <c:v>35.954287906140948</c:v>
                </c:pt>
                <c:pt idx="86">
                  <c:v>37.17150652772488</c:v>
                </c:pt>
                <c:pt idx="87">
                  <c:v>37.153857837497064</c:v>
                </c:pt>
                <c:pt idx="88">
                  <c:v>37.383929193817053</c:v>
                </c:pt>
                <c:pt idx="89">
                  <c:v>37.607849578165215</c:v>
                </c:pt>
                <c:pt idx="90">
                  <c:v>38.324076535783718</c:v>
                </c:pt>
                <c:pt idx="91">
                  <c:v>39.18019015577692</c:v>
                </c:pt>
                <c:pt idx="92">
                  <c:v>40.188430819680278</c:v>
                </c:pt>
                <c:pt idx="93">
                  <c:v>40.888460270257134</c:v>
                </c:pt>
                <c:pt idx="94">
                  <c:v>42.543249902870002</c:v>
                </c:pt>
                <c:pt idx="95">
                  <c:v>43.420526036924443</c:v>
                </c:pt>
                <c:pt idx="96">
                  <c:v>44.881097654767885</c:v>
                </c:pt>
                <c:pt idx="97">
                  <c:v>45.879553669395783</c:v>
                </c:pt>
                <c:pt idx="98">
                  <c:v>48.027073996158421</c:v>
                </c:pt>
                <c:pt idx="99">
                  <c:v>50.680801498671698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P43_10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Plan1!$D$2:$D$101</c:f>
              <c:numCache>
                <c:formatCode>General</c:formatCode>
                <c:ptCount val="100"/>
                <c:pt idx="0">
                  <c:v>3.2040768106732975</c:v>
                </c:pt>
                <c:pt idx="1">
                  <c:v>4.03997561469407</c:v>
                </c:pt>
                <c:pt idx="2">
                  <c:v>4.6787788563184307</c:v>
                </c:pt>
                <c:pt idx="3">
                  <c:v>5.3513759457297683</c:v>
                </c:pt>
                <c:pt idx="4">
                  <c:v>5.6176549485777123</c:v>
                </c:pt>
                <c:pt idx="5">
                  <c:v>6.3601735909555801</c:v>
                </c:pt>
                <c:pt idx="6">
                  <c:v>6.8693122416660426</c:v>
                </c:pt>
                <c:pt idx="7">
                  <c:v>7.2356188740958629</c:v>
                </c:pt>
                <c:pt idx="8">
                  <c:v>7.8009385428787326</c:v>
                </c:pt>
                <c:pt idx="9">
                  <c:v>8.1426207943278861</c:v>
                </c:pt>
                <c:pt idx="10">
                  <c:v>8.5415457395728627</c:v>
                </c:pt>
                <c:pt idx="11">
                  <c:v>9.0139999869545093</c:v>
                </c:pt>
                <c:pt idx="12">
                  <c:v>9.2728358415993952</c:v>
                </c:pt>
                <c:pt idx="13">
                  <c:v>9.6031708338550423</c:v>
                </c:pt>
                <c:pt idx="14">
                  <c:v>9.9216982848554593</c:v>
                </c:pt>
                <c:pt idx="15">
                  <c:v>10.170114725035129</c:v>
                </c:pt>
                <c:pt idx="16">
                  <c:v>10.780122853149249</c:v>
                </c:pt>
                <c:pt idx="17">
                  <c:v>11.232247316165495</c:v>
                </c:pt>
                <c:pt idx="18">
                  <c:v>11.599801818655529</c:v>
                </c:pt>
                <c:pt idx="19">
                  <c:v>11.861650337897284</c:v>
                </c:pt>
                <c:pt idx="20">
                  <c:v>12.318120583803241</c:v>
                </c:pt>
                <c:pt idx="21">
                  <c:v>12.736026136089308</c:v>
                </c:pt>
                <c:pt idx="22">
                  <c:v>13.214712118186414</c:v>
                </c:pt>
                <c:pt idx="23">
                  <c:v>13.809853015044693</c:v>
                </c:pt>
                <c:pt idx="24">
                  <c:v>14.154419559188936</c:v>
                </c:pt>
                <c:pt idx="25">
                  <c:v>14.485821588096421</c:v>
                </c:pt>
                <c:pt idx="26">
                  <c:v>15.027311700673501</c:v>
                </c:pt>
                <c:pt idx="27">
                  <c:v>15.193996544773972</c:v>
                </c:pt>
                <c:pt idx="28">
                  <c:v>15.476663734479143</c:v>
                </c:pt>
                <c:pt idx="29">
                  <c:v>15.700604385787789</c:v>
                </c:pt>
                <c:pt idx="30">
                  <c:v>16.052055930684954</c:v>
                </c:pt>
                <c:pt idx="31">
                  <c:v>16.156400552398821</c:v>
                </c:pt>
                <c:pt idx="32">
                  <c:v>16.859482687695003</c:v>
                </c:pt>
                <c:pt idx="33">
                  <c:v>16.717210527037015</c:v>
                </c:pt>
                <c:pt idx="34">
                  <c:v>16.982751900830277</c:v>
                </c:pt>
                <c:pt idx="35">
                  <c:v>17.52559293772903</c:v>
                </c:pt>
                <c:pt idx="36">
                  <c:v>17.433563872553766</c:v>
                </c:pt>
                <c:pt idx="37">
                  <c:v>18.041018968272514</c:v>
                </c:pt>
                <c:pt idx="38">
                  <c:v>17.877518049174533</c:v>
                </c:pt>
                <c:pt idx="39">
                  <c:v>18.355530064248619</c:v>
                </c:pt>
                <c:pt idx="40">
                  <c:v>18.694503354639139</c:v>
                </c:pt>
                <c:pt idx="41">
                  <c:v>18.930910627508979</c:v>
                </c:pt>
                <c:pt idx="42">
                  <c:v>19.436823574885722</c:v>
                </c:pt>
                <c:pt idx="43">
                  <c:v>19.289494162606868</c:v>
                </c:pt>
                <c:pt idx="44">
                  <c:v>19.724310618866213</c:v>
                </c:pt>
                <c:pt idx="45">
                  <c:v>19.836715916574502</c:v>
                </c:pt>
                <c:pt idx="46">
                  <c:v>19.968220116624195</c:v>
                </c:pt>
                <c:pt idx="47">
                  <c:v>20.132905427671279</c:v>
                </c:pt>
                <c:pt idx="48">
                  <c:v>20.378211504747341</c:v>
                </c:pt>
                <c:pt idx="49">
                  <c:v>20.497952755905512</c:v>
                </c:pt>
                <c:pt idx="50">
                  <c:v>20.89647572233142</c:v>
                </c:pt>
                <c:pt idx="51">
                  <c:v>21.091533632136443</c:v>
                </c:pt>
                <c:pt idx="52">
                  <c:v>21.171857297515043</c:v>
                </c:pt>
                <c:pt idx="53">
                  <c:v>21.263307012251108</c:v>
                </c:pt>
                <c:pt idx="54">
                  <c:v>21.741972100498632</c:v>
                </c:pt>
                <c:pt idx="55">
                  <c:v>21.688642501120395</c:v>
                </c:pt>
                <c:pt idx="56">
                  <c:v>21.941544994626334</c:v>
                </c:pt>
                <c:pt idx="57">
                  <c:v>21.682810594216686</c:v>
                </c:pt>
                <c:pt idx="58">
                  <c:v>22.459550247563904</c:v>
                </c:pt>
                <c:pt idx="59">
                  <c:v>22.219659989371394</c:v>
                </c:pt>
                <c:pt idx="60">
                  <c:v>22.255261277458914</c:v>
                </c:pt>
                <c:pt idx="61">
                  <c:v>22.654457207164729</c:v>
                </c:pt>
                <c:pt idx="62">
                  <c:v>22.809581427995244</c:v>
                </c:pt>
                <c:pt idx="63">
                  <c:v>22.799870167944047</c:v>
                </c:pt>
                <c:pt idx="64">
                  <c:v>23.333546252946405</c:v>
                </c:pt>
                <c:pt idx="65">
                  <c:v>22.971449152604485</c:v>
                </c:pt>
                <c:pt idx="66">
                  <c:v>23.698842135463241</c:v>
                </c:pt>
                <c:pt idx="67">
                  <c:v>23.530495882048033</c:v>
                </c:pt>
                <c:pt idx="68">
                  <c:v>23.744690200673794</c:v>
                </c:pt>
                <c:pt idx="69">
                  <c:v>23.601135165000752</c:v>
                </c:pt>
                <c:pt idx="70">
                  <c:v>23.988828393453939</c:v>
                </c:pt>
                <c:pt idx="71">
                  <c:v>23.937231033094367</c:v>
                </c:pt>
                <c:pt idx="72">
                  <c:v>24.130237498797662</c:v>
                </c:pt>
                <c:pt idx="73">
                  <c:v>24.424287638022911</c:v>
                </c:pt>
                <c:pt idx="74">
                  <c:v>24.392592623606301</c:v>
                </c:pt>
                <c:pt idx="75">
                  <c:v>24.595156100275751</c:v>
                </c:pt>
                <c:pt idx="76">
                  <c:v>24.928970217162387</c:v>
                </c:pt>
                <c:pt idx="77">
                  <c:v>25.119470627479608</c:v>
                </c:pt>
                <c:pt idx="78">
                  <c:v>25.198633285965062</c:v>
                </c:pt>
                <c:pt idx="79">
                  <c:v>25.3604533562909</c:v>
                </c:pt>
                <c:pt idx="80">
                  <c:v>25.364194096271465</c:v>
                </c:pt>
                <c:pt idx="81">
                  <c:v>25.59553867662709</c:v>
                </c:pt>
                <c:pt idx="82">
                  <c:v>25.708262260350239</c:v>
                </c:pt>
                <c:pt idx="83">
                  <c:v>25.87156977459636</c:v>
                </c:pt>
                <c:pt idx="84">
                  <c:v>25.999268541991626</c:v>
                </c:pt>
                <c:pt idx="85">
                  <c:v>26.241927212537892</c:v>
                </c:pt>
                <c:pt idx="86">
                  <c:v>26.098204121218178</c:v>
                </c:pt>
                <c:pt idx="87">
                  <c:v>26.691100435063948</c:v>
                </c:pt>
                <c:pt idx="88">
                  <c:v>26.940495797261434</c:v>
                </c:pt>
                <c:pt idx="89">
                  <c:v>27.178613454637691</c:v>
                </c:pt>
                <c:pt idx="90">
                  <c:v>27.670070287964638</c:v>
                </c:pt>
                <c:pt idx="91">
                  <c:v>27.836203762304244</c:v>
                </c:pt>
                <c:pt idx="92">
                  <c:v>28.088758327433226</c:v>
                </c:pt>
                <c:pt idx="93">
                  <c:v>28.389093378565693</c:v>
                </c:pt>
                <c:pt idx="94">
                  <c:v>28.213869442849944</c:v>
                </c:pt>
                <c:pt idx="95">
                  <c:v>28.481406606069026</c:v>
                </c:pt>
                <c:pt idx="96">
                  <c:v>28.676948634597043</c:v>
                </c:pt>
                <c:pt idx="97">
                  <c:v>28.996573446148755</c:v>
                </c:pt>
                <c:pt idx="98">
                  <c:v>29.135542750287101</c:v>
                </c:pt>
                <c:pt idx="99">
                  <c:v>29.548399990310315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Plan1!$E$1</c:f>
              <c:strCache>
                <c:ptCount val="1"/>
                <c:pt idx="0">
                  <c:v>p13_14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Plan1!$E$2:$E$101</c:f>
              <c:numCache>
                <c:formatCode>General</c:formatCode>
                <c:ptCount val="100"/>
                <c:pt idx="0">
                  <c:v>78.500513522766184</c:v>
                </c:pt>
                <c:pt idx="1">
                  <c:v>76.308083940383398</c:v>
                </c:pt>
                <c:pt idx="2">
                  <c:v>74.548422652617248</c:v>
                </c:pt>
                <c:pt idx="3">
                  <c:v>72.448740492968341</c:v>
                </c:pt>
                <c:pt idx="4">
                  <c:v>71.747322745441721</c:v>
                </c:pt>
                <c:pt idx="5">
                  <c:v>69.691855307824852</c:v>
                </c:pt>
                <c:pt idx="6">
                  <c:v>68.887394316190083</c:v>
                </c:pt>
                <c:pt idx="7">
                  <c:v>67.508807559773047</c:v>
                </c:pt>
                <c:pt idx="8">
                  <c:v>66.295111221159459</c:v>
                </c:pt>
                <c:pt idx="9">
                  <c:v>65.388295734605222</c:v>
                </c:pt>
                <c:pt idx="10">
                  <c:v>64.09383361653876</c:v>
                </c:pt>
                <c:pt idx="11">
                  <c:v>62.849599197217657</c:v>
                </c:pt>
                <c:pt idx="12">
                  <c:v>62.345066082311853</c:v>
                </c:pt>
                <c:pt idx="13">
                  <c:v>60.855687976080986</c:v>
                </c:pt>
                <c:pt idx="14">
                  <c:v>60.029652278190326</c:v>
                </c:pt>
                <c:pt idx="15">
                  <c:v>60.288457133603721</c:v>
                </c:pt>
                <c:pt idx="16">
                  <c:v>57.923603156080382</c:v>
                </c:pt>
                <c:pt idx="17">
                  <c:v>57.313979281976181</c:v>
                </c:pt>
                <c:pt idx="18">
                  <c:v>56.290674322840609</c:v>
                </c:pt>
                <c:pt idx="19">
                  <c:v>55.468133460405625</c:v>
                </c:pt>
                <c:pt idx="20">
                  <c:v>54.67224020408031</c:v>
                </c:pt>
                <c:pt idx="21">
                  <c:v>53.597949071051744</c:v>
                </c:pt>
                <c:pt idx="22">
                  <c:v>52.480540744238027</c:v>
                </c:pt>
                <c:pt idx="23">
                  <c:v>51.724797746703096</c:v>
                </c:pt>
                <c:pt idx="24">
                  <c:v>50.960233523216168</c:v>
                </c:pt>
                <c:pt idx="25">
                  <c:v>50.410033820267877</c:v>
                </c:pt>
                <c:pt idx="26">
                  <c:v>49.349404760602397</c:v>
                </c:pt>
                <c:pt idx="27">
                  <c:v>49.041776437939589</c:v>
                </c:pt>
                <c:pt idx="28">
                  <c:v>48.467033891131976</c:v>
                </c:pt>
                <c:pt idx="29">
                  <c:v>47.807850944709621</c:v>
                </c:pt>
                <c:pt idx="30">
                  <c:v>47.317996463776872</c:v>
                </c:pt>
                <c:pt idx="31">
                  <c:v>46.686013535465889</c:v>
                </c:pt>
                <c:pt idx="32">
                  <c:v>46.211718055922816</c:v>
                </c:pt>
                <c:pt idx="33">
                  <c:v>45.323970776267821</c:v>
                </c:pt>
                <c:pt idx="34">
                  <c:v>45.167108448257373</c:v>
                </c:pt>
                <c:pt idx="35">
                  <c:v>44.635586839235302</c:v>
                </c:pt>
                <c:pt idx="36">
                  <c:v>44.362953816850954</c:v>
                </c:pt>
                <c:pt idx="37">
                  <c:v>44.007715803467654</c:v>
                </c:pt>
                <c:pt idx="38">
                  <c:v>43.500727342424838</c:v>
                </c:pt>
                <c:pt idx="39">
                  <c:v>43.223687866025088</c:v>
                </c:pt>
                <c:pt idx="40">
                  <c:v>42.927874485831168</c:v>
                </c:pt>
                <c:pt idx="41">
                  <c:v>42.727613137905216</c:v>
                </c:pt>
                <c:pt idx="42">
                  <c:v>41.88341117917733</c:v>
                </c:pt>
                <c:pt idx="43">
                  <c:v>41.422406545984423</c:v>
                </c:pt>
                <c:pt idx="44">
                  <c:v>41.237762996936759</c:v>
                </c:pt>
                <c:pt idx="45">
                  <c:v>40.972508283334825</c:v>
                </c:pt>
                <c:pt idx="46">
                  <c:v>40.29353282847508</c:v>
                </c:pt>
                <c:pt idx="47">
                  <c:v>40.143355106142444</c:v>
                </c:pt>
                <c:pt idx="48">
                  <c:v>40.198000656554527</c:v>
                </c:pt>
                <c:pt idx="49">
                  <c:v>39.783602942659371</c:v>
                </c:pt>
                <c:pt idx="50">
                  <c:v>39.074555057196058</c:v>
                </c:pt>
                <c:pt idx="51">
                  <c:v>39.505380918137796</c:v>
                </c:pt>
                <c:pt idx="52">
                  <c:v>38.913484565695299</c:v>
                </c:pt>
                <c:pt idx="53">
                  <c:v>38.672880954261792</c:v>
                </c:pt>
                <c:pt idx="54">
                  <c:v>38.196969662812428</c:v>
                </c:pt>
                <c:pt idx="55">
                  <c:v>38.16905870905255</c:v>
                </c:pt>
                <c:pt idx="56">
                  <c:v>37.573345953449397</c:v>
                </c:pt>
                <c:pt idx="57">
                  <c:v>37.581035721223564</c:v>
                </c:pt>
                <c:pt idx="58">
                  <c:v>37.003484793320773</c:v>
                </c:pt>
                <c:pt idx="59">
                  <c:v>37.30892589247054</c:v>
                </c:pt>
                <c:pt idx="60">
                  <c:v>36.741297527409763</c:v>
                </c:pt>
                <c:pt idx="61">
                  <c:v>36.226864773848391</c:v>
                </c:pt>
                <c:pt idx="62">
                  <c:v>36.056121359201235</c:v>
                </c:pt>
                <c:pt idx="63">
                  <c:v>35.601636177707078</c:v>
                </c:pt>
                <c:pt idx="64">
                  <c:v>35.54714953546474</c:v>
                </c:pt>
                <c:pt idx="65">
                  <c:v>35.164507204637111</c:v>
                </c:pt>
                <c:pt idx="66">
                  <c:v>34.67871841294474</c:v>
                </c:pt>
                <c:pt idx="67">
                  <c:v>34.031420752607033</c:v>
                </c:pt>
                <c:pt idx="68">
                  <c:v>33.848744536610717</c:v>
                </c:pt>
                <c:pt idx="69">
                  <c:v>33.480357394489232</c:v>
                </c:pt>
                <c:pt idx="70">
                  <c:v>33.364159005803728</c:v>
                </c:pt>
                <c:pt idx="71">
                  <c:v>32.550916150126014</c:v>
                </c:pt>
                <c:pt idx="72">
                  <c:v>32.604374210667899</c:v>
                </c:pt>
                <c:pt idx="73">
                  <c:v>31.950031055829442</c:v>
                </c:pt>
                <c:pt idx="74">
                  <c:v>32.056587046625026</c:v>
                </c:pt>
                <c:pt idx="75">
                  <c:v>31.691611515969825</c:v>
                </c:pt>
                <c:pt idx="76">
                  <c:v>31.162072077931711</c:v>
                </c:pt>
                <c:pt idx="77">
                  <c:v>30.31427807865289</c:v>
                </c:pt>
                <c:pt idx="78">
                  <c:v>30.262510422504405</c:v>
                </c:pt>
                <c:pt idx="79">
                  <c:v>29.779240690414483</c:v>
                </c:pt>
                <c:pt idx="80">
                  <c:v>29.566067235573112</c:v>
                </c:pt>
                <c:pt idx="81">
                  <c:v>28.730267610737247</c:v>
                </c:pt>
                <c:pt idx="82">
                  <c:v>28.553690235405359</c:v>
                </c:pt>
                <c:pt idx="83">
                  <c:v>27.807631807983135</c:v>
                </c:pt>
                <c:pt idx="84">
                  <c:v>27.124187466168117</c:v>
                </c:pt>
                <c:pt idx="85">
                  <c:v>27.290831216037013</c:v>
                </c:pt>
                <c:pt idx="86">
                  <c:v>26.195401343599116</c:v>
                </c:pt>
                <c:pt idx="87">
                  <c:v>25.653557087041456</c:v>
                </c:pt>
                <c:pt idx="88">
                  <c:v>25.093676708749356</c:v>
                </c:pt>
                <c:pt idx="89">
                  <c:v>24.702791372612644</c:v>
                </c:pt>
                <c:pt idx="90">
                  <c:v>23.551754419629454</c:v>
                </c:pt>
                <c:pt idx="91">
                  <c:v>22.707487447418661</c:v>
                </c:pt>
                <c:pt idx="92">
                  <c:v>21.683662297324158</c:v>
                </c:pt>
                <c:pt idx="93">
                  <c:v>21.015610192662905</c:v>
                </c:pt>
                <c:pt idx="94">
                  <c:v>19.767885766845417</c:v>
                </c:pt>
                <c:pt idx="95">
                  <c:v>18.995274988593465</c:v>
                </c:pt>
                <c:pt idx="96">
                  <c:v>17.734860948812081</c:v>
                </c:pt>
                <c:pt idx="97">
                  <c:v>16.842510419759606</c:v>
                </c:pt>
                <c:pt idx="98">
                  <c:v>15.075100597781921</c:v>
                </c:pt>
                <c:pt idx="99">
                  <c:v>12.63741059757513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Plan1!$F$1</c:f>
              <c:strCache>
                <c:ptCount val="1"/>
                <c:pt idx="0">
                  <c:v>P45_14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Plan1!$F$2:$F$101</c:f>
              <c:numCache>
                <c:formatCode>General</c:formatCode>
                <c:ptCount val="100"/>
                <c:pt idx="0">
                  <c:v>11.549780389370133</c:v>
                </c:pt>
                <c:pt idx="1">
                  <c:v>12.792026916934807</c:v>
                </c:pt>
                <c:pt idx="2">
                  <c:v>13.900537833092857</c:v>
                </c:pt>
                <c:pt idx="3">
                  <c:v>15.039919859323877</c:v>
                </c:pt>
                <c:pt idx="4">
                  <c:v>15.428788235042642</c:v>
                </c:pt>
                <c:pt idx="5">
                  <c:v>16.145451288787292</c:v>
                </c:pt>
                <c:pt idx="6">
                  <c:v>16.676106073185434</c:v>
                </c:pt>
                <c:pt idx="7">
                  <c:v>17.884943116392613</c:v>
                </c:pt>
                <c:pt idx="8">
                  <c:v>18.161995897378976</c:v>
                </c:pt>
                <c:pt idx="9">
                  <c:v>18.70977070765279</c:v>
                </c:pt>
                <c:pt idx="10">
                  <c:v>19.70381743795981</c:v>
                </c:pt>
                <c:pt idx="11">
                  <c:v>20.582316750271996</c:v>
                </c:pt>
                <c:pt idx="12">
                  <c:v>21.299668732452236</c:v>
                </c:pt>
                <c:pt idx="13">
                  <c:v>22.346097190754989</c:v>
                </c:pt>
                <c:pt idx="14">
                  <c:v>23.167962656595055</c:v>
                </c:pt>
                <c:pt idx="15">
                  <c:v>22.823653996328765</c:v>
                </c:pt>
                <c:pt idx="16">
                  <c:v>24.738081728350121</c:v>
                </c:pt>
                <c:pt idx="17">
                  <c:v>24.913315960631447</c:v>
                </c:pt>
                <c:pt idx="18">
                  <c:v>25.682983491914207</c:v>
                </c:pt>
                <c:pt idx="19">
                  <c:v>26.253724842489294</c:v>
                </c:pt>
                <c:pt idx="20">
                  <c:v>26.720849443329115</c:v>
                </c:pt>
                <c:pt idx="21">
                  <c:v>27.546582741406915</c:v>
                </c:pt>
                <c:pt idx="22">
                  <c:v>28.122252205815467</c:v>
                </c:pt>
                <c:pt idx="23">
                  <c:v>28.01204061795093</c:v>
                </c:pt>
                <c:pt idx="24">
                  <c:v>28.756467090000111</c:v>
                </c:pt>
                <c:pt idx="25">
                  <c:v>28.731253056789818</c:v>
                </c:pt>
                <c:pt idx="26">
                  <c:v>29.391217018967581</c:v>
                </c:pt>
                <c:pt idx="27">
                  <c:v>29.923777171823261</c:v>
                </c:pt>
                <c:pt idx="28">
                  <c:v>29.783655616588639</c:v>
                </c:pt>
                <c:pt idx="29">
                  <c:v>30.374242898769495</c:v>
                </c:pt>
                <c:pt idx="30">
                  <c:v>30.61094155525431</c:v>
                </c:pt>
                <c:pt idx="31">
                  <c:v>31.217916595538476</c:v>
                </c:pt>
                <c:pt idx="32">
                  <c:v>30.852804604288529</c:v>
                </c:pt>
                <c:pt idx="33">
                  <c:v>31.940553509245966</c:v>
                </c:pt>
                <c:pt idx="34">
                  <c:v>32.02468668893821</c:v>
                </c:pt>
                <c:pt idx="35">
                  <c:v>31.796111652825193</c:v>
                </c:pt>
                <c:pt idx="36">
                  <c:v>32.451566107625951</c:v>
                </c:pt>
                <c:pt idx="37">
                  <c:v>32.011000926030135</c:v>
                </c:pt>
                <c:pt idx="38">
                  <c:v>32.679888455696371</c:v>
                </c:pt>
                <c:pt idx="39">
                  <c:v>32.618489337348727</c:v>
                </c:pt>
                <c:pt idx="40">
                  <c:v>32.731188849937553</c:v>
                </c:pt>
                <c:pt idx="41">
                  <c:v>32.639371812702827</c:v>
                </c:pt>
                <c:pt idx="42">
                  <c:v>33.064309720280264</c:v>
                </c:pt>
                <c:pt idx="43">
                  <c:v>33.669338115787703</c:v>
                </c:pt>
                <c:pt idx="44">
                  <c:v>33.405857197377948</c:v>
                </c:pt>
                <c:pt idx="45">
                  <c:v>33.533178114086148</c:v>
                </c:pt>
                <c:pt idx="46">
                  <c:v>34.157982418035168</c:v>
                </c:pt>
                <c:pt idx="47">
                  <c:v>34.006294076479982</c:v>
                </c:pt>
                <c:pt idx="48">
                  <c:v>33.973661370759942</c:v>
                </c:pt>
                <c:pt idx="49">
                  <c:v>33.994527890504031</c:v>
                </c:pt>
                <c:pt idx="50">
                  <c:v>34.286168625456334</c:v>
                </c:pt>
                <c:pt idx="51">
                  <c:v>34.247577377073902</c:v>
                </c:pt>
                <c:pt idx="52">
                  <c:v>34.406886638958426</c:v>
                </c:pt>
                <c:pt idx="53">
                  <c:v>34.59469829483259</c:v>
                </c:pt>
                <c:pt idx="54">
                  <c:v>34.514891305082948</c:v>
                </c:pt>
                <c:pt idx="55">
                  <c:v>34.511145012002494</c:v>
                </c:pt>
                <c:pt idx="56">
                  <c:v>34.926735934236845</c:v>
                </c:pt>
                <c:pt idx="57">
                  <c:v>35.209936165310616</c:v>
                </c:pt>
                <c:pt idx="58">
                  <c:v>35.089109851268752</c:v>
                </c:pt>
                <c:pt idx="59">
                  <c:v>35.075898292783023</c:v>
                </c:pt>
                <c:pt idx="60">
                  <c:v>35.569921757482128</c:v>
                </c:pt>
                <c:pt idx="61">
                  <c:v>35.485785635026787</c:v>
                </c:pt>
                <c:pt idx="62">
                  <c:v>35.917624442717496</c:v>
                </c:pt>
                <c:pt idx="63">
                  <c:v>36.18134302920123</c:v>
                </c:pt>
                <c:pt idx="64">
                  <c:v>35.850491740839658</c:v>
                </c:pt>
                <c:pt idx="65">
                  <c:v>36.494567869292972</c:v>
                </c:pt>
                <c:pt idx="66">
                  <c:v>36.329594387951886</c:v>
                </c:pt>
                <c:pt idx="67">
                  <c:v>36.933930957987471</c:v>
                </c:pt>
                <c:pt idx="68">
                  <c:v>37.061183091368243</c:v>
                </c:pt>
                <c:pt idx="69">
                  <c:v>37.276671405805885</c:v>
                </c:pt>
                <c:pt idx="70">
                  <c:v>36.881360642145836</c:v>
                </c:pt>
                <c:pt idx="71">
                  <c:v>37.521058965102291</c:v>
                </c:pt>
                <c:pt idx="72">
                  <c:v>37.705568296319264</c:v>
                </c:pt>
                <c:pt idx="73">
                  <c:v>38.194659314113096</c:v>
                </c:pt>
                <c:pt idx="74">
                  <c:v>38.08464065877321</c:v>
                </c:pt>
                <c:pt idx="75">
                  <c:v>37.725827489690047</c:v>
                </c:pt>
                <c:pt idx="76">
                  <c:v>38.562366706718834</c:v>
                </c:pt>
                <c:pt idx="77">
                  <c:v>39.074159941708139</c:v>
                </c:pt>
                <c:pt idx="78">
                  <c:v>38.979710858085362</c:v>
                </c:pt>
                <c:pt idx="79">
                  <c:v>39.599022709317758</c:v>
                </c:pt>
                <c:pt idx="80">
                  <c:v>39.779811994019752</c:v>
                </c:pt>
                <c:pt idx="81">
                  <c:v>40.441969057152427</c:v>
                </c:pt>
                <c:pt idx="82">
                  <c:v>40.930508026923725</c:v>
                </c:pt>
                <c:pt idx="83">
                  <c:v>41.550954574852881</c:v>
                </c:pt>
                <c:pt idx="84">
                  <c:v>42.084931108048238</c:v>
                </c:pt>
                <c:pt idx="85">
                  <c:v>42.340656866067832</c:v>
                </c:pt>
                <c:pt idx="86">
                  <c:v>43.797437803610485</c:v>
                </c:pt>
                <c:pt idx="87">
                  <c:v>43.944789631719843</c:v>
                </c:pt>
                <c:pt idx="88">
                  <c:v>44.346508557923052</c:v>
                </c:pt>
                <c:pt idx="89">
                  <c:v>45.277447295604283</c:v>
                </c:pt>
                <c:pt idx="90">
                  <c:v>46.040901466700682</c:v>
                </c:pt>
                <c:pt idx="91">
                  <c:v>47.629944389505219</c:v>
                </c:pt>
                <c:pt idx="92">
                  <c:v>49.05050178378324</c:v>
                </c:pt>
                <c:pt idx="93">
                  <c:v>49.832840059170472</c:v>
                </c:pt>
                <c:pt idx="94">
                  <c:v>51.849635877354736</c:v>
                </c:pt>
                <c:pt idx="95">
                  <c:v>52.956915894355063</c:v>
                </c:pt>
                <c:pt idx="96">
                  <c:v>55.050322814149311</c:v>
                </c:pt>
                <c:pt idx="97">
                  <c:v>56.700207845336678</c:v>
                </c:pt>
                <c:pt idx="98">
                  <c:v>59.796263479664681</c:v>
                </c:pt>
                <c:pt idx="99">
                  <c:v>63.964882371894696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Plan1!$G$1</c:f>
              <c:strCache>
                <c:ptCount val="1"/>
                <c:pt idx="0">
                  <c:v>P40_14</c:v>
                </c:pt>
              </c:strCache>
            </c:strRef>
          </c:tx>
          <c:marker>
            <c:symbol val="none"/>
          </c:marker>
          <c:xVal>
            <c:numRef>
              <c:f>Plan1!$A$2:$A$101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Plan1!$G$2:$G$101</c:f>
              <c:numCache>
                <c:formatCode>General</c:formatCode>
                <c:ptCount val="100"/>
                <c:pt idx="0">
                  <c:v>9.1025825173307187</c:v>
                </c:pt>
                <c:pt idx="1">
                  <c:v>10.000821165320026</c:v>
                </c:pt>
                <c:pt idx="2">
                  <c:v>10.581204656149946</c:v>
                </c:pt>
                <c:pt idx="3">
                  <c:v>11.48507465895069</c:v>
                </c:pt>
                <c:pt idx="4">
                  <c:v>11.743795823269137</c:v>
                </c:pt>
                <c:pt idx="5">
                  <c:v>13.041828013851692</c:v>
                </c:pt>
                <c:pt idx="6">
                  <c:v>13.27180556538827</c:v>
                </c:pt>
                <c:pt idx="7">
                  <c:v>13.374422782149869</c:v>
                </c:pt>
                <c:pt idx="8">
                  <c:v>14.304955803970707</c:v>
                </c:pt>
                <c:pt idx="9">
                  <c:v>14.647874745094871</c:v>
                </c:pt>
                <c:pt idx="10">
                  <c:v>14.849280101418596</c:v>
                </c:pt>
                <c:pt idx="11">
                  <c:v>15.19070894967526</c:v>
                </c:pt>
                <c:pt idx="12">
                  <c:v>14.922233445182497</c:v>
                </c:pt>
                <c:pt idx="13">
                  <c:v>15.355404370411435</c:v>
                </c:pt>
                <c:pt idx="14">
                  <c:v>15.315691551892025</c:v>
                </c:pt>
                <c:pt idx="15">
                  <c:v>15.344926591303032</c:v>
                </c:pt>
                <c:pt idx="16">
                  <c:v>15.734902095132055</c:v>
                </c:pt>
                <c:pt idx="17">
                  <c:v>16.124415824952081</c:v>
                </c:pt>
                <c:pt idx="18">
                  <c:v>16.325705201352054</c:v>
                </c:pt>
                <c:pt idx="19">
                  <c:v>16.497440585797516</c:v>
                </c:pt>
                <c:pt idx="20">
                  <c:v>16.746057588427973</c:v>
                </c:pt>
                <c:pt idx="21">
                  <c:v>16.970939038345573</c:v>
                </c:pt>
                <c:pt idx="22">
                  <c:v>17.433089181216889</c:v>
                </c:pt>
                <c:pt idx="23">
                  <c:v>18.203616777702333</c:v>
                </c:pt>
                <c:pt idx="24">
                  <c:v>18.201195935127597</c:v>
                </c:pt>
                <c:pt idx="25">
                  <c:v>18.696557466554477</c:v>
                </c:pt>
                <c:pt idx="26">
                  <c:v>19.053240067127163</c:v>
                </c:pt>
                <c:pt idx="27">
                  <c:v>18.722932546422534</c:v>
                </c:pt>
                <c:pt idx="28">
                  <c:v>19.420648626425869</c:v>
                </c:pt>
                <c:pt idx="29">
                  <c:v>19.42716500795143</c:v>
                </c:pt>
                <c:pt idx="30">
                  <c:v>19.662216790552129</c:v>
                </c:pt>
                <c:pt idx="31">
                  <c:v>19.676866908594302</c:v>
                </c:pt>
                <c:pt idx="32">
                  <c:v>20.395794448876089</c:v>
                </c:pt>
                <c:pt idx="33">
                  <c:v>20.191605305006956</c:v>
                </c:pt>
                <c:pt idx="34">
                  <c:v>20.219552733461388</c:v>
                </c:pt>
                <c:pt idx="35">
                  <c:v>20.938458565536173</c:v>
                </c:pt>
                <c:pt idx="36">
                  <c:v>20.519581190097838</c:v>
                </c:pt>
                <c:pt idx="37">
                  <c:v>21.210324734588173</c:v>
                </c:pt>
                <c:pt idx="38">
                  <c:v>21.040526212578982</c:v>
                </c:pt>
                <c:pt idx="39">
                  <c:v>21.330636647515753</c:v>
                </c:pt>
                <c:pt idx="40">
                  <c:v>21.453659452104379</c:v>
                </c:pt>
                <c:pt idx="41">
                  <c:v>21.729231304161765</c:v>
                </c:pt>
                <c:pt idx="42">
                  <c:v>22.104978445698471</c:v>
                </c:pt>
                <c:pt idx="43">
                  <c:v>21.917054307011153</c:v>
                </c:pt>
                <c:pt idx="44">
                  <c:v>22.27534669876519</c:v>
                </c:pt>
                <c:pt idx="45">
                  <c:v>22.408771379958807</c:v>
                </c:pt>
                <c:pt idx="46">
                  <c:v>22.423498748303828</c:v>
                </c:pt>
                <c:pt idx="47">
                  <c:v>22.664731638164621</c:v>
                </c:pt>
                <c:pt idx="48">
                  <c:v>22.631906751269266</c:v>
                </c:pt>
                <c:pt idx="49">
                  <c:v>22.993167706038818</c:v>
                </c:pt>
                <c:pt idx="50">
                  <c:v>23.308450445309337</c:v>
                </c:pt>
                <c:pt idx="51">
                  <c:v>22.917208247102476</c:v>
                </c:pt>
                <c:pt idx="52">
                  <c:v>23.28000569069064</c:v>
                </c:pt>
                <c:pt idx="53">
                  <c:v>23.34352747339555</c:v>
                </c:pt>
                <c:pt idx="54">
                  <c:v>23.81571798611753</c:v>
                </c:pt>
                <c:pt idx="55">
                  <c:v>23.796621712280654</c:v>
                </c:pt>
                <c:pt idx="56">
                  <c:v>23.9337940880479</c:v>
                </c:pt>
                <c:pt idx="57">
                  <c:v>23.632613969541865</c:v>
                </c:pt>
                <c:pt idx="58">
                  <c:v>24.289642633427331</c:v>
                </c:pt>
                <c:pt idx="59">
                  <c:v>23.927153014168962</c:v>
                </c:pt>
                <c:pt idx="60">
                  <c:v>23.974805864004146</c:v>
                </c:pt>
                <c:pt idx="61">
                  <c:v>24.535016986149056</c:v>
                </c:pt>
                <c:pt idx="62">
                  <c:v>24.231620470730455</c:v>
                </c:pt>
                <c:pt idx="63">
                  <c:v>24.38382002045222</c:v>
                </c:pt>
                <c:pt idx="64">
                  <c:v>24.683621788041336</c:v>
                </c:pt>
                <c:pt idx="65">
                  <c:v>24.462630980506969</c:v>
                </c:pt>
                <c:pt idx="66">
                  <c:v>24.957346982298997</c:v>
                </c:pt>
                <c:pt idx="67">
                  <c:v>25.061595948759447</c:v>
                </c:pt>
                <c:pt idx="68">
                  <c:v>25.018030043203414</c:v>
                </c:pt>
                <c:pt idx="69">
                  <c:v>25.165631197207382</c:v>
                </c:pt>
                <c:pt idx="70">
                  <c:v>25.524340133203349</c:v>
                </c:pt>
                <c:pt idx="71">
                  <c:v>25.684671798015575</c:v>
                </c:pt>
                <c:pt idx="72">
                  <c:v>25.44453360446084</c:v>
                </c:pt>
                <c:pt idx="73">
                  <c:v>25.512191991492305</c:v>
                </c:pt>
                <c:pt idx="74">
                  <c:v>25.513067161416803</c:v>
                </c:pt>
                <c:pt idx="75">
                  <c:v>26.077587689034885</c:v>
                </c:pt>
                <c:pt idx="76">
                  <c:v>25.737228093117302</c:v>
                </c:pt>
                <c:pt idx="77">
                  <c:v>26.037866865236627</c:v>
                </c:pt>
                <c:pt idx="78">
                  <c:v>26.106266260245945</c:v>
                </c:pt>
                <c:pt idx="79">
                  <c:v>25.87533712984315</c:v>
                </c:pt>
                <c:pt idx="80">
                  <c:v>25.849168707028387</c:v>
                </c:pt>
                <c:pt idx="81">
                  <c:v>25.947963692631649</c:v>
                </c:pt>
                <c:pt idx="82">
                  <c:v>25.626472784149438</c:v>
                </c:pt>
                <c:pt idx="83">
                  <c:v>25.720194416846422</c:v>
                </c:pt>
                <c:pt idx="84">
                  <c:v>25.77318649726843</c:v>
                </c:pt>
                <c:pt idx="85">
                  <c:v>25.253904961638458</c:v>
                </c:pt>
                <c:pt idx="86">
                  <c:v>24.837571594297277</c:v>
                </c:pt>
                <c:pt idx="87">
                  <c:v>25.142446277403952</c:v>
                </c:pt>
                <c:pt idx="88">
                  <c:v>25.146185566074969</c:v>
                </c:pt>
                <c:pt idx="89">
                  <c:v>24.524556327682088</c:v>
                </c:pt>
                <c:pt idx="90">
                  <c:v>24.789544142114426</c:v>
                </c:pt>
                <c:pt idx="91">
                  <c:v>23.937151028113508</c:v>
                </c:pt>
                <c:pt idx="92">
                  <c:v>23.45576700433341</c:v>
                </c:pt>
                <c:pt idx="93">
                  <c:v>23.18437163899733</c:v>
                </c:pt>
                <c:pt idx="94">
                  <c:v>22.328464969660168</c:v>
                </c:pt>
                <c:pt idx="95">
                  <c:v>21.618943351786324</c:v>
                </c:pt>
                <c:pt idx="96">
                  <c:v>20.726974595282314</c:v>
                </c:pt>
                <c:pt idx="97">
                  <c:v>19.90069611692125</c:v>
                </c:pt>
                <c:pt idx="98">
                  <c:v>18.600349162470074</c:v>
                </c:pt>
                <c:pt idx="99">
                  <c:v>16.783570967502076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676352"/>
        <c:axId val="206677888"/>
      </c:scatterChart>
      <c:valAx>
        <c:axId val="206676352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06677888"/>
        <c:crosses val="autoZero"/>
        <c:crossBetween val="midCat"/>
      </c:valAx>
      <c:valAx>
        <c:axId val="206677888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67635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PT_14_2t!$B$1</c:f>
              <c:strCache>
                <c:ptCount val="1"/>
                <c:pt idx="0">
                  <c:v>P13_14_2t_NO</c:v>
                </c:pt>
              </c:strCache>
            </c:strRef>
          </c:tx>
          <c:marker>
            <c:symbol val="none"/>
          </c:marker>
          <c:xVal>
            <c:numRef>
              <c:f>PT_14_2t!$A$2:$A$101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PT_14_2t!$B$2:$B$101</c:f>
              <c:numCache>
                <c:formatCode>General</c:formatCode>
                <c:ptCount val="100"/>
                <c:pt idx="0">
                  <c:v>75.298810801009381</c:v>
                </c:pt>
                <c:pt idx="1">
                  <c:v>70.672313393329773</c:v>
                </c:pt>
                <c:pt idx="2">
                  <c:v>69.878681575677831</c:v>
                </c:pt>
                <c:pt idx="3">
                  <c:v>67.399505333899597</c:v>
                </c:pt>
                <c:pt idx="4">
                  <c:v>68.719250912553548</c:v>
                </c:pt>
                <c:pt idx="5">
                  <c:v>66.569858924445001</c:v>
                </c:pt>
                <c:pt idx="6">
                  <c:v>65.74840764331212</c:v>
                </c:pt>
                <c:pt idx="7">
                  <c:v>64.12041375494212</c:v>
                </c:pt>
                <c:pt idx="8">
                  <c:v>64.260394981151194</c:v>
                </c:pt>
                <c:pt idx="9">
                  <c:v>63.409107792883148</c:v>
                </c:pt>
                <c:pt idx="10">
                  <c:v>64.144761649391256</c:v>
                </c:pt>
                <c:pt idx="11">
                  <c:v>64.094097455413774</c:v>
                </c:pt>
                <c:pt idx="12">
                  <c:v>62.002400396149298</c:v>
                </c:pt>
                <c:pt idx="13">
                  <c:v>60.332643504963897</c:v>
                </c:pt>
                <c:pt idx="14">
                  <c:v>61.105702108898519</c:v>
                </c:pt>
                <c:pt idx="15">
                  <c:v>62.028281915944554</c:v>
                </c:pt>
                <c:pt idx="16">
                  <c:v>59.885502262782602</c:v>
                </c:pt>
                <c:pt idx="17">
                  <c:v>59.927363070854199</c:v>
                </c:pt>
                <c:pt idx="18">
                  <c:v>59.876223746064596</c:v>
                </c:pt>
                <c:pt idx="19">
                  <c:v>59.612082734387471</c:v>
                </c:pt>
                <c:pt idx="20">
                  <c:v>59.251287205696876</c:v>
                </c:pt>
                <c:pt idx="21">
                  <c:v>60.089993571887724</c:v>
                </c:pt>
                <c:pt idx="22">
                  <c:v>59.406810930479907</c:v>
                </c:pt>
                <c:pt idx="23">
                  <c:v>58.404522294608228</c:v>
                </c:pt>
                <c:pt idx="24">
                  <c:v>58.815717164315807</c:v>
                </c:pt>
                <c:pt idx="25">
                  <c:v>59.491221280039404</c:v>
                </c:pt>
                <c:pt idx="26">
                  <c:v>57.887045251736211</c:v>
                </c:pt>
                <c:pt idx="27">
                  <c:v>57.689111768736247</c:v>
                </c:pt>
                <c:pt idx="28">
                  <c:v>58.960169142792274</c:v>
                </c:pt>
                <c:pt idx="29">
                  <c:v>57.80866264791247</c:v>
                </c:pt>
                <c:pt idx="30">
                  <c:v>57.576990198265342</c:v>
                </c:pt>
                <c:pt idx="31">
                  <c:v>56.832420531916334</c:v>
                </c:pt>
                <c:pt idx="32">
                  <c:v>58.763991426530133</c:v>
                </c:pt>
                <c:pt idx="33">
                  <c:v>57.517502748365452</c:v>
                </c:pt>
                <c:pt idx="34">
                  <c:v>58.048410883654221</c:v>
                </c:pt>
                <c:pt idx="35">
                  <c:v>58.146703753620272</c:v>
                </c:pt>
                <c:pt idx="36">
                  <c:v>57.651306009768518</c:v>
                </c:pt>
                <c:pt idx="37">
                  <c:v>57.950592535817464</c:v>
                </c:pt>
                <c:pt idx="38">
                  <c:v>56.633227150984958</c:v>
                </c:pt>
                <c:pt idx="39">
                  <c:v>56.148136573169786</c:v>
                </c:pt>
                <c:pt idx="40">
                  <c:v>56.000925252792271</c:v>
                </c:pt>
                <c:pt idx="41">
                  <c:v>57.178568585303715</c:v>
                </c:pt>
                <c:pt idx="42">
                  <c:v>56.179104477611936</c:v>
                </c:pt>
                <c:pt idx="43">
                  <c:v>55.969234738301793</c:v>
                </c:pt>
                <c:pt idx="44">
                  <c:v>56.462771092090868</c:v>
                </c:pt>
                <c:pt idx="45">
                  <c:v>55.401936855365712</c:v>
                </c:pt>
                <c:pt idx="46">
                  <c:v>56.520716000188258</c:v>
                </c:pt>
                <c:pt idx="47">
                  <c:v>54.887374084066337</c:v>
                </c:pt>
                <c:pt idx="48">
                  <c:v>55.440194395826595</c:v>
                </c:pt>
                <c:pt idx="49">
                  <c:v>54.675589974998481</c:v>
                </c:pt>
                <c:pt idx="50">
                  <c:v>54.829019085823248</c:v>
                </c:pt>
                <c:pt idx="51">
                  <c:v>55.451503832604566</c:v>
                </c:pt>
                <c:pt idx="52">
                  <c:v>57.183246642622834</c:v>
                </c:pt>
                <c:pt idx="53">
                  <c:v>53.266951500741882</c:v>
                </c:pt>
                <c:pt idx="54">
                  <c:v>53.903943716745324</c:v>
                </c:pt>
                <c:pt idx="55">
                  <c:v>54.122174122174144</c:v>
                </c:pt>
                <c:pt idx="56">
                  <c:v>53.123715577476382</c:v>
                </c:pt>
                <c:pt idx="57">
                  <c:v>51.807027328499721</c:v>
                </c:pt>
                <c:pt idx="58">
                  <c:v>51.446184605131613</c:v>
                </c:pt>
                <c:pt idx="59">
                  <c:v>53.312321598477631</c:v>
                </c:pt>
                <c:pt idx="60">
                  <c:v>52.142755349253868</c:v>
                </c:pt>
                <c:pt idx="61">
                  <c:v>52.054376632538279</c:v>
                </c:pt>
                <c:pt idx="62">
                  <c:v>52.874951166672574</c:v>
                </c:pt>
                <c:pt idx="63">
                  <c:v>50.434678481618953</c:v>
                </c:pt>
                <c:pt idx="64">
                  <c:v>51.261240219549222</c:v>
                </c:pt>
                <c:pt idx="65">
                  <c:v>52.176658899366274</c:v>
                </c:pt>
                <c:pt idx="66">
                  <c:v>50.793930494371025</c:v>
                </c:pt>
                <c:pt idx="67">
                  <c:v>51.372800928324253</c:v>
                </c:pt>
                <c:pt idx="68">
                  <c:v>50.721596000565967</c:v>
                </c:pt>
                <c:pt idx="69">
                  <c:v>48.871703544680535</c:v>
                </c:pt>
                <c:pt idx="70">
                  <c:v>49.684564151643563</c:v>
                </c:pt>
                <c:pt idx="71">
                  <c:v>48.666178683258103</c:v>
                </c:pt>
                <c:pt idx="72">
                  <c:v>48.107459170498558</c:v>
                </c:pt>
                <c:pt idx="73">
                  <c:v>47.440375673737535</c:v>
                </c:pt>
                <c:pt idx="74">
                  <c:v>48.85255306942053</c:v>
                </c:pt>
                <c:pt idx="75">
                  <c:v>48.451661631419924</c:v>
                </c:pt>
                <c:pt idx="76">
                  <c:v>47.160645722407253</c:v>
                </c:pt>
                <c:pt idx="77">
                  <c:v>46.141707432539057</c:v>
                </c:pt>
                <c:pt idx="78">
                  <c:v>47.359689040576399</c:v>
                </c:pt>
                <c:pt idx="79">
                  <c:v>48.23884283780253</c:v>
                </c:pt>
                <c:pt idx="80">
                  <c:v>45.783452403938988</c:v>
                </c:pt>
                <c:pt idx="81">
                  <c:v>45.087942900841192</c:v>
                </c:pt>
                <c:pt idx="82">
                  <c:v>44.594559484528055</c:v>
                </c:pt>
                <c:pt idx="83">
                  <c:v>45.500541252882755</c:v>
                </c:pt>
                <c:pt idx="84">
                  <c:v>44.476334340382678</c:v>
                </c:pt>
                <c:pt idx="85">
                  <c:v>44.006454070770673</c:v>
                </c:pt>
                <c:pt idx="86">
                  <c:v>42.005955926146513</c:v>
                </c:pt>
                <c:pt idx="87">
                  <c:v>42.779755455811802</c:v>
                </c:pt>
                <c:pt idx="88">
                  <c:v>42.51076767164934</c:v>
                </c:pt>
                <c:pt idx="89">
                  <c:v>40.310425976361081</c:v>
                </c:pt>
                <c:pt idx="90">
                  <c:v>38.343806730903502</c:v>
                </c:pt>
                <c:pt idx="91">
                  <c:v>37.504934859849975</c:v>
                </c:pt>
                <c:pt idx="92">
                  <c:v>36.038336738372806</c:v>
                </c:pt>
                <c:pt idx="93">
                  <c:v>35.266901457081694</c:v>
                </c:pt>
                <c:pt idx="94">
                  <c:v>34.350057012542749</c:v>
                </c:pt>
                <c:pt idx="95">
                  <c:v>32.467038100840917</c:v>
                </c:pt>
                <c:pt idx="96">
                  <c:v>28.579038069873103</c:v>
                </c:pt>
                <c:pt idx="97">
                  <c:v>27.415185140993515</c:v>
                </c:pt>
                <c:pt idx="98">
                  <c:v>24.038985410739151</c:v>
                </c:pt>
                <c:pt idx="99">
                  <c:v>21.024137153169413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PT_14_2t!$C$1</c:f>
              <c:strCache>
                <c:ptCount val="1"/>
                <c:pt idx="0">
                  <c:v>P13_14_2t_NE</c:v>
                </c:pt>
              </c:strCache>
            </c:strRef>
          </c:tx>
          <c:marker>
            <c:symbol val="none"/>
          </c:marker>
          <c:xVal>
            <c:numRef>
              <c:f>PT_14_2t!$A$2:$A$101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PT_14_2t!$C$2:$C$101</c:f>
              <c:numCache>
                <c:formatCode>General</c:formatCode>
                <c:ptCount val="100"/>
                <c:pt idx="0">
                  <c:v>82.996532835484047</c:v>
                </c:pt>
                <c:pt idx="1">
                  <c:v>81.48518855271287</c:v>
                </c:pt>
                <c:pt idx="2">
                  <c:v>80.420438159554422</c:v>
                </c:pt>
                <c:pt idx="3">
                  <c:v>79.258713170806118</c:v>
                </c:pt>
                <c:pt idx="4">
                  <c:v>79.122476373842389</c:v>
                </c:pt>
                <c:pt idx="5">
                  <c:v>77.853515454594543</c:v>
                </c:pt>
                <c:pt idx="6">
                  <c:v>77.273227522662268</c:v>
                </c:pt>
                <c:pt idx="7">
                  <c:v>76.482503774465002</c:v>
                </c:pt>
                <c:pt idx="8">
                  <c:v>76.031549808950345</c:v>
                </c:pt>
                <c:pt idx="9">
                  <c:v>75.965009313081268</c:v>
                </c:pt>
                <c:pt idx="10">
                  <c:v>75.158425144419368</c:v>
                </c:pt>
                <c:pt idx="11">
                  <c:v>74.260459184520712</c:v>
                </c:pt>
                <c:pt idx="12">
                  <c:v>74.7491693578839</c:v>
                </c:pt>
                <c:pt idx="13">
                  <c:v>74.207244639718212</c:v>
                </c:pt>
                <c:pt idx="14">
                  <c:v>74.268171991352403</c:v>
                </c:pt>
                <c:pt idx="15">
                  <c:v>74.844548133117044</c:v>
                </c:pt>
                <c:pt idx="16">
                  <c:v>74.002494982914783</c:v>
                </c:pt>
                <c:pt idx="17">
                  <c:v>74.09450423001239</c:v>
                </c:pt>
                <c:pt idx="18">
                  <c:v>73.960955210332912</c:v>
                </c:pt>
                <c:pt idx="19">
                  <c:v>73.227861054123778</c:v>
                </c:pt>
                <c:pt idx="20">
                  <c:v>73.548488958370001</c:v>
                </c:pt>
                <c:pt idx="21">
                  <c:v>73.715086566910628</c:v>
                </c:pt>
                <c:pt idx="22">
                  <c:v>72.947348027600185</c:v>
                </c:pt>
                <c:pt idx="23">
                  <c:v>72.619983558777363</c:v>
                </c:pt>
                <c:pt idx="24">
                  <c:v>72.049401318779829</c:v>
                </c:pt>
                <c:pt idx="25">
                  <c:v>72.275937599994691</c:v>
                </c:pt>
                <c:pt idx="26">
                  <c:v>72.468553846587128</c:v>
                </c:pt>
                <c:pt idx="27">
                  <c:v>72.585141735620127</c:v>
                </c:pt>
                <c:pt idx="28">
                  <c:v>71.988731163680569</c:v>
                </c:pt>
                <c:pt idx="29">
                  <c:v>71.625597016345367</c:v>
                </c:pt>
                <c:pt idx="30">
                  <c:v>73.147423231306476</c:v>
                </c:pt>
                <c:pt idx="31">
                  <c:v>71.929726234102176</c:v>
                </c:pt>
                <c:pt idx="32">
                  <c:v>71.608174014417315</c:v>
                </c:pt>
                <c:pt idx="33">
                  <c:v>71.004218229275921</c:v>
                </c:pt>
                <c:pt idx="34">
                  <c:v>71.065367430540718</c:v>
                </c:pt>
                <c:pt idx="35">
                  <c:v>70.628264925373145</c:v>
                </c:pt>
                <c:pt idx="36">
                  <c:v>70.75344703006067</c:v>
                </c:pt>
                <c:pt idx="37">
                  <c:v>70.623978241055525</c:v>
                </c:pt>
                <c:pt idx="38">
                  <c:v>70.827099063989678</c:v>
                </c:pt>
                <c:pt idx="39">
                  <c:v>70.69263176181893</c:v>
                </c:pt>
                <c:pt idx="40">
                  <c:v>71.04264575995812</c:v>
                </c:pt>
                <c:pt idx="41">
                  <c:v>70.431007784490873</c:v>
                </c:pt>
                <c:pt idx="42">
                  <c:v>71.239810640458671</c:v>
                </c:pt>
                <c:pt idx="43">
                  <c:v>70.140953737499615</c:v>
                </c:pt>
                <c:pt idx="44">
                  <c:v>70.095203663533397</c:v>
                </c:pt>
                <c:pt idx="45">
                  <c:v>70.016720936372437</c:v>
                </c:pt>
                <c:pt idx="46">
                  <c:v>70.251044218085781</c:v>
                </c:pt>
                <c:pt idx="47">
                  <c:v>69.778685197414234</c:v>
                </c:pt>
                <c:pt idx="48">
                  <c:v>69.819852235655333</c:v>
                </c:pt>
                <c:pt idx="49">
                  <c:v>68.891750462375583</c:v>
                </c:pt>
                <c:pt idx="50">
                  <c:v>69.357876431407277</c:v>
                </c:pt>
                <c:pt idx="51">
                  <c:v>69.083759644550213</c:v>
                </c:pt>
                <c:pt idx="52">
                  <c:v>69.0297065868684</c:v>
                </c:pt>
                <c:pt idx="53">
                  <c:v>68.853256546292457</c:v>
                </c:pt>
                <c:pt idx="54">
                  <c:v>67.903615116891288</c:v>
                </c:pt>
                <c:pt idx="55">
                  <c:v>68.418648412784975</c:v>
                </c:pt>
                <c:pt idx="56">
                  <c:v>67.398756854546335</c:v>
                </c:pt>
                <c:pt idx="57">
                  <c:v>68.601516780960623</c:v>
                </c:pt>
                <c:pt idx="58">
                  <c:v>68.196912881729489</c:v>
                </c:pt>
                <c:pt idx="59">
                  <c:v>67.581839647955363</c:v>
                </c:pt>
                <c:pt idx="60">
                  <c:v>67.590536928885555</c:v>
                </c:pt>
                <c:pt idx="61">
                  <c:v>67.904660905405521</c:v>
                </c:pt>
                <c:pt idx="62">
                  <c:v>67.737932841629856</c:v>
                </c:pt>
                <c:pt idx="63">
                  <c:v>67.133210364236575</c:v>
                </c:pt>
                <c:pt idx="64">
                  <c:v>67.137566545791216</c:v>
                </c:pt>
                <c:pt idx="65">
                  <c:v>66.449568180017437</c:v>
                </c:pt>
                <c:pt idx="66">
                  <c:v>66.942187795201207</c:v>
                </c:pt>
                <c:pt idx="67">
                  <c:v>65.829457858189443</c:v>
                </c:pt>
                <c:pt idx="68">
                  <c:v>66.661109073326884</c:v>
                </c:pt>
                <c:pt idx="69">
                  <c:v>66.44073139974779</c:v>
                </c:pt>
                <c:pt idx="70">
                  <c:v>65.994580215299706</c:v>
                </c:pt>
                <c:pt idx="71">
                  <c:v>65.825000227887998</c:v>
                </c:pt>
                <c:pt idx="72">
                  <c:v>65.270416741343865</c:v>
                </c:pt>
                <c:pt idx="73">
                  <c:v>65.169129525565182</c:v>
                </c:pt>
                <c:pt idx="74">
                  <c:v>64.450061460154771</c:v>
                </c:pt>
                <c:pt idx="75">
                  <c:v>64.901846415696909</c:v>
                </c:pt>
                <c:pt idx="76">
                  <c:v>64.622137626973768</c:v>
                </c:pt>
                <c:pt idx="77">
                  <c:v>63.511989408130233</c:v>
                </c:pt>
                <c:pt idx="78">
                  <c:v>63.119844007799593</c:v>
                </c:pt>
                <c:pt idx="79">
                  <c:v>62.578501376462491</c:v>
                </c:pt>
                <c:pt idx="80">
                  <c:v>64.122034320854254</c:v>
                </c:pt>
                <c:pt idx="81">
                  <c:v>62.20581116295358</c:v>
                </c:pt>
                <c:pt idx="82">
                  <c:v>60.487322351421192</c:v>
                </c:pt>
                <c:pt idx="83">
                  <c:v>60.4068837728761</c:v>
                </c:pt>
                <c:pt idx="84">
                  <c:v>60.272869793652809</c:v>
                </c:pt>
                <c:pt idx="85">
                  <c:v>60.122267907379353</c:v>
                </c:pt>
                <c:pt idx="86">
                  <c:v>57.397655244721918</c:v>
                </c:pt>
                <c:pt idx="87">
                  <c:v>57.328168234643051</c:v>
                </c:pt>
                <c:pt idx="88">
                  <c:v>57.090629608857306</c:v>
                </c:pt>
                <c:pt idx="89">
                  <c:v>56.286815728604466</c:v>
                </c:pt>
                <c:pt idx="90">
                  <c:v>54.496666931195939</c:v>
                </c:pt>
                <c:pt idx="91">
                  <c:v>52.48260921629889</c:v>
                </c:pt>
                <c:pt idx="92">
                  <c:v>51.251677533207214</c:v>
                </c:pt>
                <c:pt idx="93">
                  <c:v>49.458243040506751</c:v>
                </c:pt>
                <c:pt idx="94">
                  <c:v>47.670002468620041</c:v>
                </c:pt>
                <c:pt idx="95">
                  <c:v>46.397812341013157</c:v>
                </c:pt>
                <c:pt idx="96">
                  <c:v>41.910727041483</c:v>
                </c:pt>
                <c:pt idx="97">
                  <c:v>37.619709914563884</c:v>
                </c:pt>
                <c:pt idx="98">
                  <c:v>34.113238896942264</c:v>
                </c:pt>
                <c:pt idx="99">
                  <c:v>31.018854242204501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PT_14_2t!$D$1</c:f>
              <c:strCache>
                <c:ptCount val="1"/>
                <c:pt idx="0">
                  <c:v>P13_14_2t_SE</c:v>
                </c:pt>
              </c:strCache>
            </c:strRef>
          </c:tx>
          <c:marker>
            <c:symbol val="none"/>
          </c:marker>
          <c:xVal>
            <c:numRef>
              <c:f>PT_14_2t!$A$2:$A$101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PT_14_2t!$D$2:$D$101</c:f>
              <c:numCache>
                <c:formatCode>General</c:formatCode>
                <c:ptCount val="100"/>
                <c:pt idx="0">
                  <c:v>71.03162873189477</c:v>
                </c:pt>
                <c:pt idx="1">
                  <c:v>72.81982585398525</c:v>
                </c:pt>
                <c:pt idx="2">
                  <c:v>70.517428864858331</c:v>
                </c:pt>
                <c:pt idx="3">
                  <c:v>67.385264382864193</c:v>
                </c:pt>
                <c:pt idx="4">
                  <c:v>67.058577077168778</c:v>
                </c:pt>
                <c:pt idx="5">
                  <c:v>67.501672317947992</c:v>
                </c:pt>
                <c:pt idx="6">
                  <c:v>65.979608073025688</c:v>
                </c:pt>
                <c:pt idx="7">
                  <c:v>64.567390858181597</c:v>
                </c:pt>
                <c:pt idx="8">
                  <c:v>64.604567453397607</c:v>
                </c:pt>
                <c:pt idx="9">
                  <c:v>65.046004537433816</c:v>
                </c:pt>
                <c:pt idx="10">
                  <c:v>62.451116339217542</c:v>
                </c:pt>
                <c:pt idx="11">
                  <c:v>61.668315066373317</c:v>
                </c:pt>
                <c:pt idx="12">
                  <c:v>60.92152044696418</c:v>
                </c:pt>
                <c:pt idx="13">
                  <c:v>59.535961701642613</c:v>
                </c:pt>
                <c:pt idx="14">
                  <c:v>58.77963073257893</c:v>
                </c:pt>
                <c:pt idx="15">
                  <c:v>60.251195040650863</c:v>
                </c:pt>
                <c:pt idx="16">
                  <c:v>58.216996024877808</c:v>
                </c:pt>
                <c:pt idx="17">
                  <c:v>57.490705101190308</c:v>
                </c:pt>
                <c:pt idx="18">
                  <c:v>57.025882885273859</c:v>
                </c:pt>
                <c:pt idx="19">
                  <c:v>56.69172493443574</c:v>
                </c:pt>
                <c:pt idx="20">
                  <c:v>55.233576296857265</c:v>
                </c:pt>
                <c:pt idx="21">
                  <c:v>55.412046228288027</c:v>
                </c:pt>
                <c:pt idx="22">
                  <c:v>55.009435394659789</c:v>
                </c:pt>
                <c:pt idx="23">
                  <c:v>54.616714093678524</c:v>
                </c:pt>
                <c:pt idx="24">
                  <c:v>54.054918921832154</c:v>
                </c:pt>
                <c:pt idx="25">
                  <c:v>53.705878094002912</c:v>
                </c:pt>
                <c:pt idx="26">
                  <c:v>53.758381117077761</c:v>
                </c:pt>
                <c:pt idx="27">
                  <c:v>53.702487738310708</c:v>
                </c:pt>
                <c:pt idx="28">
                  <c:v>53.61358953725891</c:v>
                </c:pt>
                <c:pt idx="29">
                  <c:v>52.603540713086311</c:v>
                </c:pt>
                <c:pt idx="30">
                  <c:v>52.067940881888624</c:v>
                </c:pt>
                <c:pt idx="31">
                  <c:v>52.289439008354485</c:v>
                </c:pt>
                <c:pt idx="32">
                  <c:v>52.005153676252434</c:v>
                </c:pt>
                <c:pt idx="33">
                  <c:v>51.366108483348448</c:v>
                </c:pt>
                <c:pt idx="34">
                  <c:v>51.005971925339914</c:v>
                </c:pt>
                <c:pt idx="35">
                  <c:v>51.213819479992459</c:v>
                </c:pt>
                <c:pt idx="36">
                  <c:v>50.412804171494777</c:v>
                </c:pt>
                <c:pt idx="37">
                  <c:v>50.505706573276136</c:v>
                </c:pt>
                <c:pt idx="38">
                  <c:v>49.99066660870588</c:v>
                </c:pt>
                <c:pt idx="39">
                  <c:v>50.802555486652921</c:v>
                </c:pt>
                <c:pt idx="40">
                  <c:v>50.283390320980175</c:v>
                </c:pt>
                <c:pt idx="41">
                  <c:v>49.908722475436846</c:v>
                </c:pt>
                <c:pt idx="42">
                  <c:v>48.782541542266408</c:v>
                </c:pt>
                <c:pt idx="43">
                  <c:v>48.568819383008481</c:v>
                </c:pt>
                <c:pt idx="44">
                  <c:v>49.041397479101107</c:v>
                </c:pt>
                <c:pt idx="45">
                  <c:v>49.348517269309347</c:v>
                </c:pt>
                <c:pt idx="46">
                  <c:v>48.274379730421764</c:v>
                </c:pt>
                <c:pt idx="47">
                  <c:v>48.18164719159239</c:v>
                </c:pt>
                <c:pt idx="48">
                  <c:v>47.947128263445123</c:v>
                </c:pt>
                <c:pt idx="49">
                  <c:v>48.266616624247902</c:v>
                </c:pt>
                <c:pt idx="50">
                  <c:v>48.124114989548453</c:v>
                </c:pt>
                <c:pt idx="51">
                  <c:v>48.372387529381754</c:v>
                </c:pt>
                <c:pt idx="52">
                  <c:v>47.635991410483214</c:v>
                </c:pt>
                <c:pt idx="53">
                  <c:v>48.112443165711703</c:v>
                </c:pt>
                <c:pt idx="54">
                  <c:v>47.866145811841193</c:v>
                </c:pt>
                <c:pt idx="55">
                  <c:v>47.864757119903906</c:v>
                </c:pt>
                <c:pt idx="56">
                  <c:v>47.85822180225837</c:v>
                </c:pt>
                <c:pt idx="57">
                  <c:v>46.5851428122456</c:v>
                </c:pt>
                <c:pt idx="58">
                  <c:v>46.793463619977089</c:v>
                </c:pt>
                <c:pt idx="59">
                  <c:v>47.083922048383762</c:v>
                </c:pt>
                <c:pt idx="60">
                  <c:v>46.13955208953908</c:v>
                </c:pt>
                <c:pt idx="61">
                  <c:v>45.741150675689916</c:v>
                </c:pt>
                <c:pt idx="62">
                  <c:v>45.359041795936598</c:v>
                </c:pt>
                <c:pt idx="63">
                  <c:v>45.757009727368299</c:v>
                </c:pt>
                <c:pt idx="64">
                  <c:v>45.81198741307125</c:v>
                </c:pt>
                <c:pt idx="65">
                  <c:v>44.674479454727191</c:v>
                </c:pt>
                <c:pt idx="66">
                  <c:v>44.817188240301299</c:v>
                </c:pt>
                <c:pt idx="67">
                  <c:v>43.93867654660022</c:v>
                </c:pt>
                <c:pt idx="68">
                  <c:v>43.728406698965919</c:v>
                </c:pt>
                <c:pt idx="69">
                  <c:v>43.747187691970581</c:v>
                </c:pt>
                <c:pt idx="70">
                  <c:v>43.369222506931109</c:v>
                </c:pt>
                <c:pt idx="71">
                  <c:v>43.136205724568313</c:v>
                </c:pt>
                <c:pt idx="72">
                  <c:v>42.630443361165696</c:v>
                </c:pt>
                <c:pt idx="73">
                  <c:v>41.929864168265794</c:v>
                </c:pt>
                <c:pt idx="74">
                  <c:v>42.46314271324573</c:v>
                </c:pt>
                <c:pt idx="75">
                  <c:v>42.092808378343854</c:v>
                </c:pt>
                <c:pt idx="76">
                  <c:v>41.519175687237279</c:v>
                </c:pt>
                <c:pt idx="77">
                  <c:v>40.687030168105082</c:v>
                </c:pt>
                <c:pt idx="78">
                  <c:v>40.528657495350657</c:v>
                </c:pt>
                <c:pt idx="79">
                  <c:v>39.941680745424094</c:v>
                </c:pt>
                <c:pt idx="80">
                  <c:v>39.43061040719811</c:v>
                </c:pt>
                <c:pt idx="81">
                  <c:v>38.7978703119729</c:v>
                </c:pt>
                <c:pt idx="82">
                  <c:v>38.386443311842662</c:v>
                </c:pt>
                <c:pt idx="83">
                  <c:v>38.293756130042382</c:v>
                </c:pt>
                <c:pt idx="84">
                  <c:v>36.652760781696138</c:v>
                </c:pt>
                <c:pt idx="85">
                  <c:v>36.607549721442318</c:v>
                </c:pt>
                <c:pt idx="86">
                  <c:v>35.3198797767282</c:v>
                </c:pt>
                <c:pt idx="87">
                  <c:v>34.600768796301892</c:v>
                </c:pt>
                <c:pt idx="88">
                  <c:v>33.97278636513478</c:v>
                </c:pt>
                <c:pt idx="89">
                  <c:v>33.382688448887215</c:v>
                </c:pt>
                <c:pt idx="90">
                  <c:v>32.169264504983431</c:v>
                </c:pt>
                <c:pt idx="91">
                  <c:v>30.834597038793461</c:v>
                </c:pt>
                <c:pt idx="92">
                  <c:v>29.28218761868591</c:v>
                </c:pt>
                <c:pt idx="93">
                  <c:v>28.245729934011418</c:v>
                </c:pt>
                <c:pt idx="94">
                  <c:v>26.692132170837436</c:v>
                </c:pt>
                <c:pt idx="95">
                  <c:v>25.822790345149247</c:v>
                </c:pt>
                <c:pt idx="96">
                  <c:v>24.46691737150768</c:v>
                </c:pt>
                <c:pt idx="97">
                  <c:v>23.373141875562357</c:v>
                </c:pt>
                <c:pt idx="98">
                  <c:v>21.226071077503313</c:v>
                </c:pt>
                <c:pt idx="99">
                  <c:v>17.394133295657131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PT_14_2t!$E$1</c:f>
              <c:strCache>
                <c:ptCount val="1"/>
                <c:pt idx="0">
                  <c:v>P13_14_2t_SU</c:v>
                </c:pt>
              </c:strCache>
            </c:strRef>
          </c:tx>
          <c:marker>
            <c:symbol val="none"/>
          </c:marker>
          <c:xVal>
            <c:numRef>
              <c:f>PT_14_2t!$A$2:$A$101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PT_14_2t!$E$2:$E$101</c:f>
              <c:numCache>
                <c:formatCode>General</c:formatCode>
                <c:ptCount val="100"/>
                <c:pt idx="0">
                  <c:v>58.970976253298147</c:v>
                </c:pt>
                <c:pt idx="1">
                  <c:v>54.232622161046102</c:v>
                </c:pt>
                <c:pt idx="2">
                  <c:v>57.97907128842381</c:v>
                </c:pt>
                <c:pt idx="3">
                  <c:v>60.819534100477121</c:v>
                </c:pt>
                <c:pt idx="4">
                  <c:v>56.643401015228413</c:v>
                </c:pt>
                <c:pt idx="5">
                  <c:v>56.803840877914951</c:v>
                </c:pt>
                <c:pt idx="6">
                  <c:v>59.241225400689792</c:v>
                </c:pt>
                <c:pt idx="7">
                  <c:v>56.79584187822644</c:v>
                </c:pt>
                <c:pt idx="8">
                  <c:v>58.569376304447999</c:v>
                </c:pt>
                <c:pt idx="9">
                  <c:v>54.939143799112557</c:v>
                </c:pt>
                <c:pt idx="10">
                  <c:v>55.524908664198783</c:v>
                </c:pt>
                <c:pt idx="11">
                  <c:v>55.168257733733803</c:v>
                </c:pt>
                <c:pt idx="12">
                  <c:v>55.571168639319751</c:v>
                </c:pt>
                <c:pt idx="13">
                  <c:v>55.88176324005385</c:v>
                </c:pt>
                <c:pt idx="14">
                  <c:v>55.180072782030365</c:v>
                </c:pt>
                <c:pt idx="15">
                  <c:v>53.379861095400749</c:v>
                </c:pt>
                <c:pt idx="16">
                  <c:v>52.645083389932836</c:v>
                </c:pt>
                <c:pt idx="17">
                  <c:v>54.161461426611218</c:v>
                </c:pt>
                <c:pt idx="18">
                  <c:v>53.028725660304609</c:v>
                </c:pt>
                <c:pt idx="19">
                  <c:v>53.948044128844899</c:v>
                </c:pt>
                <c:pt idx="20">
                  <c:v>52.9876823257637</c:v>
                </c:pt>
                <c:pt idx="21">
                  <c:v>51.976761397276483</c:v>
                </c:pt>
                <c:pt idx="22">
                  <c:v>50.615897501094771</c:v>
                </c:pt>
                <c:pt idx="23">
                  <c:v>50.865677321156781</c:v>
                </c:pt>
                <c:pt idx="24">
                  <c:v>50.756703107227985</c:v>
                </c:pt>
                <c:pt idx="25">
                  <c:v>50.324661080156169</c:v>
                </c:pt>
                <c:pt idx="26">
                  <c:v>49.1738144601538</c:v>
                </c:pt>
                <c:pt idx="27">
                  <c:v>49.034582907545854</c:v>
                </c:pt>
                <c:pt idx="28">
                  <c:v>48.909308326515209</c:v>
                </c:pt>
                <c:pt idx="29">
                  <c:v>48.714605442679812</c:v>
                </c:pt>
                <c:pt idx="30">
                  <c:v>48.603741881280897</c:v>
                </c:pt>
                <c:pt idx="31">
                  <c:v>47.696462063867344</c:v>
                </c:pt>
                <c:pt idx="32">
                  <c:v>47.893411044156878</c:v>
                </c:pt>
                <c:pt idx="33">
                  <c:v>47.548862169848228</c:v>
                </c:pt>
                <c:pt idx="34">
                  <c:v>46.374385451726006</c:v>
                </c:pt>
                <c:pt idx="35">
                  <c:v>46.214100807065634</c:v>
                </c:pt>
                <c:pt idx="36">
                  <c:v>46.720822953047332</c:v>
                </c:pt>
                <c:pt idx="37">
                  <c:v>46.047683247002048</c:v>
                </c:pt>
                <c:pt idx="38">
                  <c:v>46.191410605182185</c:v>
                </c:pt>
                <c:pt idx="39">
                  <c:v>45.24987009811413</c:v>
                </c:pt>
                <c:pt idx="40">
                  <c:v>45.600131984662475</c:v>
                </c:pt>
                <c:pt idx="41">
                  <c:v>45.218193725069959</c:v>
                </c:pt>
                <c:pt idx="42">
                  <c:v>44.403566977161475</c:v>
                </c:pt>
                <c:pt idx="43">
                  <c:v>44.970110724237955</c:v>
                </c:pt>
                <c:pt idx="44">
                  <c:v>44.50361124999246</c:v>
                </c:pt>
                <c:pt idx="45">
                  <c:v>43.404571743321405</c:v>
                </c:pt>
                <c:pt idx="46">
                  <c:v>42.819914154992674</c:v>
                </c:pt>
                <c:pt idx="47">
                  <c:v>42.748899471971718</c:v>
                </c:pt>
                <c:pt idx="48">
                  <c:v>43.540265695448497</c:v>
                </c:pt>
                <c:pt idx="49">
                  <c:v>43.451156067769666</c:v>
                </c:pt>
                <c:pt idx="50">
                  <c:v>42.426811380000785</c:v>
                </c:pt>
                <c:pt idx="51">
                  <c:v>42.180871217174605</c:v>
                </c:pt>
                <c:pt idx="52">
                  <c:v>42.605534902932682</c:v>
                </c:pt>
                <c:pt idx="53">
                  <c:v>41.386961772884298</c:v>
                </c:pt>
                <c:pt idx="54">
                  <c:v>41.833639189543447</c:v>
                </c:pt>
                <c:pt idx="55">
                  <c:v>41.577279177109546</c:v>
                </c:pt>
                <c:pt idx="56">
                  <c:v>40.36866311603908</c:v>
                </c:pt>
                <c:pt idx="57">
                  <c:v>42.065656484156058</c:v>
                </c:pt>
                <c:pt idx="58">
                  <c:v>40.964894854840068</c:v>
                </c:pt>
                <c:pt idx="59">
                  <c:v>41.212510179756983</c:v>
                </c:pt>
                <c:pt idx="60">
                  <c:v>40.716993240119869</c:v>
                </c:pt>
                <c:pt idx="61">
                  <c:v>40.969931079827646</c:v>
                </c:pt>
                <c:pt idx="62">
                  <c:v>40.001477558164638</c:v>
                </c:pt>
                <c:pt idx="63">
                  <c:v>38.935077637853041</c:v>
                </c:pt>
                <c:pt idx="64">
                  <c:v>39.086681006918191</c:v>
                </c:pt>
                <c:pt idx="65">
                  <c:v>39.969098202347347</c:v>
                </c:pt>
                <c:pt idx="66">
                  <c:v>38.329047871133618</c:v>
                </c:pt>
                <c:pt idx="67">
                  <c:v>38.136413458025402</c:v>
                </c:pt>
                <c:pt idx="68">
                  <c:v>38.111556240369808</c:v>
                </c:pt>
                <c:pt idx="69">
                  <c:v>37.710234650485859</c:v>
                </c:pt>
                <c:pt idx="70">
                  <c:v>37.690651963414552</c:v>
                </c:pt>
                <c:pt idx="71">
                  <c:v>36.656617354927661</c:v>
                </c:pt>
                <c:pt idx="72">
                  <c:v>37.336548107213879</c:v>
                </c:pt>
                <c:pt idx="73">
                  <c:v>38.372632991073736</c:v>
                </c:pt>
                <c:pt idx="74">
                  <c:v>36.27423604113298</c:v>
                </c:pt>
                <c:pt idx="75">
                  <c:v>37.363911027764757</c:v>
                </c:pt>
                <c:pt idx="76">
                  <c:v>36.230220072737531</c:v>
                </c:pt>
                <c:pt idx="77">
                  <c:v>35.814790792486797</c:v>
                </c:pt>
                <c:pt idx="78">
                  <c:v>35.803902426153378</c:v>
                </c:pt>
                <c:pt idx="79">
                  <c:v>36.243536405087298</c:v>
                </c:pt>
                <c:pt idx="80">
                  <c:v>35.613335371531022</c:v>
                </c:pt>
                <c:pt idx="81">
                  <c:v>34.412624991497168</c:v>
                </c:pt>
                <c:pt idx="82">
                  <c:v>34.648988256660076</c:v>
                </c:pt>
                <c:pt idx="83">
                  <c:v>33.675069428263754</c:v>
                </c:pt>
                <c:pt idx="84">
                  <c:v>32.805477254909</c:v>
                </c:pt>
                <c:pt idx="85">
                  <c:v>33.384917013983078</c:v>
                </c:pt>
                <c:pt idx="86">
                  <c:v>32.728171232665176</c:v>
                </c:pt>
                <c:pt idx="87">
                  <c:v>32.541654044229027</c:v>
                </c:pt>
                <c:pt idx="88">
                  <c:v>31.550672827443776</c:v>
                </c:pt>
                <c:pt idx="89">
                  <c:v>30.885651533914338</c:v>
                </c:pt>
                <c:pt idx="90">
                  <c:v>29.734749981425061</c:v>
                </c:pt>
                <c:pt idx="91">
                  <c:v>29.861855760608524</c:v>
                </c:pt>
                <c:pt idx="92">
                  <c:v>28.874153597866894</c:v>
                </c:pt>
                <c:pt idx="93">
                  <c:v>28.194315377960073</c:v>
                </c:pt>
                <c:pt idx="94">
                  <c:v>26.129410084273673</c:v>
                </c:pt>
                <c:pt idx="95">
                  <c:v>25.723216440231873</c:v>
                </c:pt>
                <c:pt idx="96">
                  <c:v>25.203068725932873</c:v>
                </c:pt>
                <c:pt idx="97">
                  <c:v>25.32264017566138</c:v>
                </c:pt>
                <c:pt idx="98">
                  <c:v>23.215288400100686</c:v>
                </c:pt>
                <c:pt idx="99">
                  <c:v>20.863219440097371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PT_14_2t!$F$1</c:f>
              <c:strCache>
                <c:ptCount val="1"/>
                <c:pt idx="0">
                  <c:v>P13_14_2t_CO</c:v>
                </c:pt>
              </c:strCache>
            </c:strRef>
          </c:tx>
          <c:marker>
            <c:symbol val="none"/>
          </c:marker>
          <c:xVal>
            <c:numRef>
              <c:f>PT_14_2t!$A$2:$A$101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PT_14_2t!$F$2:$F$101</c:f>
              <c:numCache>
                <c:formatCode>General</c:formatCode>
                <c:ptCount val="100"/>
                <c:pt idx="0">
                  <c:v>71.070013210039619</c:v>
                </c:pt>
                <c:pt idx="1">
                  <c:v>73.114675604500832</c:v>
                </c:pt>
                <c:pt idx="2">
                  <c:v>59.610595426760248</c:v>
                </c:pt>
                <c:pt idx="3">
                  <c:v>61.135747721113574</c:v>
                </c:pt>
                <c:pt idx="4">
                  <c:v>60.239537636654838</c:v>
                </c:pt>
                <c:pt idx="5">
                  <c:v>57.387656427758799</c:v>
                </c:pt>
                <c:pt idx="6">
                  <c:v>55.838665447897618</c:v>
                </c:pt>
                <c:pt idx="7">
                  <c:v>55.877725331535181</c:v>
                </c:pt>
                <c:pt idx="8">
                  <c:v>54.298781659556475</c:v>
                </c:pt>
                <c:pt idx="9">
                  <c:v>56.277422080665602</c:v>
                </c:pt>
                <c:pt idx="10">
                  <c:v>53.600798161809173</c:v>
                </c:pt>
                <c:pt idx="11">
                  <c:v>53.071503201435952</c:v>
                </c:pt>
                <c:pt idx="12">
                  <c:v>52.818113607273681</c:v>
                </c:pt>
                <c:pt idx="13">
                  <c:v>52.094898724681173</c:v>
                </c:pt>
                <c:pt idx="14">
                  <c:v>51.029473002359701</c:v>
                </c:pt>
                <c:pt idx="15">
                  <c:v>51.607035578399305</c:v>
                </c:pt>
                <c:pt idx="16">
                  <c:v>50.913419030129909</c:v>
                </c:pt>
                <c:pt idx="17">
                  <c:v>50.610490111779882</c:v>
                </c:pt>
                <c:pt idx="18">
                  <c:v>50.729963753523968</c:v>
                </c:pt>
                <c:pt idx="19">
                  <c:v>50.551837083452</c:v>
                </c:pt>
                <c:pt idx="20">
                  <c:v>50.858432257431566</c:v>
                </c:pt>
                <c:pt idx="21">
                  <c:v>49.533555395304653</c:v>
                </c:pt>
                <c:pt idx="22">
                  <c:v>49.158333523154369</c:v>
                </c:pt>
                <c:pt idx="23">
                  <c:v>49.616214652813298</c:v>
                </c:pt>
                <c:pt idx="24">
                  <c:v>49.802531294748029</c:v>
                </c:pt>
                <c:pt idx="25">
                  <c:v>49.484798525917654</c:v>
                </c:pt>
                <c:pt idx="26">
                  <c:v>47.776352010879712</c:v>
                </c:pt>
                <c:pt idx="27">
                  <c:v>48.444424035083671</c:v>
                </c:pt>
                <c:pt idx="28">
                  <c:v>47.703777112097114</c:v>
                </c:pt>
                <c:pt idx="29">
                  <c:v>46.857149700025147</c:v>
                </c:pt>
                <c:pt idx="30">
                  <c:v>46.118957995188268</c:v>
                </c:pt>
                <c:pt idx="31">
                  <c:v>47.068776861555129</c:v>
                </c:pt>
                <c:pt idx="32">
                  <c:v>46.539045038159109</c:v>
                </c:pt>
                <c:pt idx="33">
                  <c:v>47.462583118542753</c:v>
                </c:pt>
                <c:pt idx="34">
                  <c:v>47.508393058230453</c:v>
                </c:pt>
                <c:pt idx="35">
                  <c:v>47.653551457599647</c:v>
                </c:pt>
                <c:pt idx="36">
                  <c:v>46.354921105299809</c:v>
                </c:pt>
                <c:pt idx="37">
                  <c:v>46.278118358170467</c:v>
                </c:pt>
                <c:pt idx="38">
                  <c:v>46.882701291058225</c:v>
                </c:pt>
                <c:pt idx="39">
                  <c:v>46.411095856655045</c:v>
                </c:pt>
                <c:pt idx="40">
                  <c:v>46.649606201396296</c:v>
                </c:pt>
                <c:pt idx="41">
                  <c:v>46.113703917902917</c:v>
                </c:pt>
                <c:pt idx="42">
                  <c:v>45.849484017115515</c:v>
                </c:pt>
                <c:pt idx="43">
                  <c:v>46.312684365781699</c:v>
                </c:pt>
                <c:pt idx="44">
                  <c:v>46.203888962104791</c:v>
                </c:pt>
                <c:pt idx="45">
                  <c:v>45.157208831530326</c:v>
                </c:pt>
                <c:pt idx="46">
                  <c:v>43.674148159505584</c:v>
                </c:pt>
                <c:pt idx="47">
                  <c:v>44.642522300500943</c:v>
                </c:pt>
                <c:pt idx="48">
                  <c:v>44.870636986665254</c:v>
                </c:pt>
                <c:pt idx="49">
                  <c:v>45.089631588790034</c:v>
                </c:pt>
                <c:pt idx="50">
                  <c:v>42.853285968028416</c:v>
                </c:pt>
                <c:pt idx="51">
                  <c:v>44.37235455865541</c:v>
                </c:pt>
                <c:pt idx="52">
                  <c:v>44.378264971345693</c:v>
                </c:pt>
                <c:pt idx="53">
                  <c:v>43.168028956698464</c:v>
                </c:pt>
                <c:pt idx="54">
                  <c:v>43.395751668608959</c:v>
                </c:pt>
                <c:pt idx="55">
                  <c:v>42.933440612601608</c:v>
                </c:pt>
                <c:pt idx="56">
                  <c:v>42.825763160666192</c:v>
                </c:pt>
                <c:pt idx="57">
                  <c:v>41.189531050259035</c:v>
                </c:pt>
                <c:pt idx="58">
                  <c:v>41.617726331318977</c:v>
                </c:pt>
                <c:pt idx="59">
                  <c:v>42.100328176277543</c:v>
                </c:pt>
                <c:pt idx="60">
                  <c:v>42.23412646246878</c:v>
                </c:pt>
                <c:pt idx="61">
                  <c:v>41.882078666729676</c:v>
                </c:pt>
                <c:pt idx="62">
                  <c:v>42.712000804748016</c:v>
                </c:pt>
                <c:pt idx="63">
                  <c:v>41.607050285121836</c:v>
                </c:pt>
                <c:pt idx="64">
                  <c:v>41.354823793638722</c:v>
                </c:pt>
                <c:pt idx="65">
                  <c:v>40.02764316997218</c:v>
                </c:pt>
                <c:pt idx="66">
                  <c:v>41.1195148986112</c:v>
                </c:pt>
                <c:pt idx="67">
                  <c:v>39.026429387977963</c:v>
                </c:pt>
                <c:pt idx="68">
                  <c:v>40.299212598425214</c:v>
                </c:pt>
                <c:pt idx="69">
                  <c:v>39.207769735985266</c:v>
                </c:pt>
                <c:pt idx="70">
                  <c:v>39.967687476174042</c:v>
                </c:pt>
                <c:pt idx="71">
                  <c:v>38.54761398400052</c:v>
                </c:pt>
                <c:pt idx="72">
                  <c:v>39.221415963914488</c:v>
                </c:pt>
                <c:pt idx="73">
                  <c:v>38.846926754902633</c:v>
                </c:pt>
                <c:pt idx="74">
                  <c:v>39.432900266008723</c:v>
                </c:pt>
                <c:pt idx="75">
                  <c:v>38.600528102602802</c:v>
                </c:pt>
                <c:pt idx="76">
                  <c:v>38.738136053852912</c:v>
                </c:pt>
                <c:pt idx="77">
                  <c:v>38.394363585797713</c:v>
                </c:pt>
                <c:pt idx="78">
                  <c:v>37.513708792981106</c:v>
                </c:pt>
                <c:pt idx="79">
                  <c:v>37.213682368160718</c:v>
                </c:pt>
                <c:pt idx="80">
                  <c:v>36.960257553675135</c:v>
                </c:pt>
                <c:pt idx="81">
                  <c:v>36.411448140900191</c:v>
                </c:pt>
                <c:pt idx="82">
                  <c:v>36.126064806220739</c:v>
                </c:pt>
                <c:pt idx="83">
                  <c:v>34.980065241029358</c:v>
                </c:pt>
                <c:pt idx="84">
                  <c:v>35.763361676283026</c:v>
                </c:pt>
                <c:pt idx="85">
                  <c:v>35.703055030351287</c:v>
                </c:pt>
                <c:pt idx="86">
                  <c:v>35.166608207646433</c:v>
                </c:pt>
                <c:pt idx="87">
                  <c:v>33.782344798211057</c:v>
                </c:pt>
                <c:pt idx="88">
                  <c:v>33.380049317887483</c:v>
                </c:pt>
                <c:pt idx="89">
                  <c:v>33.70552573026599</c:v>
                </c:pt>
                <c:pt idx="90">
                  <c:v>32.910135235793611</c:v>
                </c:pt>
                <c:pt idx="91">
                  <c:v>32.205341388282442</c:v>
                </c:pt>
                <c:pt idx="92">
                  <c:v>31.651474040425597</c:v>
                </c:pt>
                <c:pt idx="93">
                  <c:v>31.70797132766047</c:v>
                </c:pt>
                <c:pt idx="94">
                  <c:v>30.273890841567734</c:v>
                </c:pt>
                <c:pt idx="95">
                  <c:v>29.446137150966226</c:v>
                </c:pt>
                <c:pt idx="96">
                  <c:v>27.084122962756087</c:v>
                </c:pt>
                <c:pt idx="97">
                  <c:v>25.940486270714885</c:v>
                </c:pt>
                <c:pt idx="98">
                  <c:v>23.772369600584341</c:v>
                </c:pt>
                <c:pt idx="99">
                  <c:v>23.629049148282601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089536"/>
        <c:axId val="217091072"/>
      </c:scatterChart>
      <c:valAx>
        <c:axId val="217089536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17091072"/>
        <c:crosses val="autoZero"/>
        <c:crossBetween val="midCat"/>
      </c:valAx>
      <c:valAx>
        <c:axId val="217091072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08953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'[Gráficos_Slides6710_patrick.xlsx]s6'!$H$2</c:f>
              <c:strCache>
                <c:ptCount val="1"/>
                <c:pt idx="0">
                  <c:v>PMDB</c:v>
                </c:pt>
              </c:strCache>
            </c:strRef>
          </c:tx>
          <c:invertIfNegative val="0"/>
          <c:cat>
            <c:numRef>
              <c:f>'[Gráficos_Slides6710_patrick.xlsx]s6'!$I$1:$O$1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'[Gráficos_Slides6710_patrick.xlsx]s6'!$I$2:$O$2</c:f>
              <c:numCache>
                <c:formatCode>0%</c:formatCode>
                <c:ptCount val="7"/>
                <c:pt idx="0">
                  <c:v>7.4874511439555189E-2</c:v>
                </c:pt>
                <c:pt idx="1">
                  <c:v>0.22332020924146229</c:v>
                </c:pt>
                <c:pt idx="2">
                  <c:v>0.21830610415543977</c:v>
                </c:pt>
                <c:pt idx="3">
                  <c:v>0.12880537607524492</c:v>
                </c:pt>
                <c:pt idx="4">
                  <c:v>0.26079890838463599</c:v>
                </c:pt>
                <c:pt idx="5">
                  <c:v>0.18160678068553948</c:v>
                </c:pt>
                <c:pt idx="6">
                  <c:v>0.23300315949476907</c:v>
                </c:pt>
              </c:numCache>
            </c:numRef>
          </c:val>
        </c:ser>
        <c:ser>
          <c:idx val="1"/>
          <c:order val="1"/>
          <c:tx>
            <c:strRef>
              <c:f>'[Gráficos_Slides6710_patrick.xlsx]s6'!$H$3</c:f>
              <c:strCache>
                <c:ptCount val="1"/>
                <c:pt idx="0">
                  <c:v>PSDB</c:v>
                </c:pt>
              </c:strCache>
            </c:strRef>
          </c:tx>
          <c:invertIfNegative val="0"/>
          <c:cat>
            <c:numRef>
              <c:f>'[Gráficos_Slides6710_patrick.xlsx]s6'!$I$1:$O$1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'[Gráficos_Slides6710_patrick.xlsx]s6'!$I$3:$O$3</c:f>
              <c:numCache>
                <c:formatCode>0%</c:formatCode>
                <c:ptCount val="7"/>
                <c:pt idx="0">
                  <c:v>9.898785087023422E-2</c:v>
                </c:pt>
                <c:pt idx="1">
                  <c:v>0.23783240649218132</c:v>
                </c:pt>
                <c:pt idx="2">
                  <c:v>0.20713828163254641</c:v>
                </c:pt>
                <c:pt idx="3">
                  <c:v>0.22926184333083963</c:v>
                </c:pt>
                <c:pt idx="4">
                  <c:v>0.22558928937989425</c:v>
                </c:pt>
                <c:pt idx="5">
                  <c:v>0.28780670397085945</c:v>
                </c:pt>
                <c:pt idx="6">
                  <c:v>0.26626106964099261</c:v>
                </c:pt>
              </c:numCache>
            </c:numRef>
          </c:val>
        </c:ser>
        <c:ser>
          <c:idx val="2"/>
          <c:order val="2"/>
          <c:tx>
            <c:strRef>
              <c:f>'[Gráficos_Slides6710_patrick.xlsx]s6'!$H$4</c:f>
              <c:strCache>
                <c:ptCount val="1"/>
                <c:pt idx="0">
                  <c:v>PT</c:v>
                </c:pt>
              </c:strCache>
            </c:strRef>
          </c:tx>
          <c:invertIfNegative val="0"/>
          <c:cat>
            <c:numRef>
              <c:f>'[Gráficos_Slides6710_patrick.xlsx]s6'!$I$1:$O$1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'[Gráficos_Slides6710_patrick.xlsx]s6'!$I$4:$O$4</c:f>
              <c:numCache>
                <c:formatCode>0%</c:formatCode>
                <c:ptCount val="7"/>
                <c:pt idx="0">
                  <c:v>5.3658748028288052E-2</c:v>
                </c:pt>
                <c:pt idx="1">
                  <c:v>0.13252717104145212</c:v>
                </c:pt>
                <c:pt idx="2">
                  <c:v>0.13646126786565685</c:v>
                </c:pt>
                <c:pt idx="3">
                  <c:v>0.27646350395246672</c:v>
                </c:pt>
                <c:pt idx="4">
                  <c:v>0.15900999323453957</c:v>
                </c:pt>
                <c:pt idx="5">
                  <c:v>0.20049032733063302</c:v>
                </c:pt>
                <c:pt idx="6">
                  <c:v>0.22735525660092576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6689792"/>
        <c:axId val="182477952"/>
      </c:barChart>
      <c:catAx>
        <c:axId val="16668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pt-BR"/>
          </a:p>
        </c:txPr>
        <c:crossAx val="182477952"/>
        <c:crosses val="autoZero"/>
        <c:auto val="1"/>
        <c:lblAlgn val="ctr"/>
        <c:lblOffset val="100"/>
        <c:noMultiLvlLbl val="0"/>
      </c:catAx>
      <c:valAx>
        <c:axId val="18247795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pt-BR"/>
          </a:p>
        </c:txPr>
        <c:crossAx val="166689792"/>
        <c:crosses val="autoZero"/>
        <c:crossBetween val="between"/>
      </c:valAx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'[Gráficos_Slides6710_patrick.xlsx]s7'!$I$2</c:f>
              <c:strCache>
                <c:ptCount val="1"/>
                <c:pt idx="0">
                  <c:v>PMDB</c:v>
                </c:pt>
              </c:strCache>
            </c:strRef>
          </c:tx>
          <c:invertIfNegative val="0"/>
          <c:cat>
            <c:numRef>
              <c:f>'[Gráficos_Slides6710_patrick.xlsx]s7'!$J$1:$P$1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'[Gráficos_Slides6710_patrick.xlsx]s7'!$J$2:$P$2</c:f>
              <c:numCache>
                <c:formatCode>0%</c:formatCode>
                <c:ptCount val="7"/>
                <c:pt idx="0">
                  <c:v>7.4874511439555189E-2</c:v>
                </c:pt>
                <c:pt idx="1">
                  <c:v>0.22332020924146229</c:v>
                </c:pt>
                <c:pt idx="2">
                  <c:v>0.21830610415543977</c:v>
                </c:pt>
                <c:pt idx="3">
                  <c:v>0.12880537607524492</c:v>
                </c:pt>
                <c:pt idx="4">
                  <c:v>0.26079890838463599</c:v>
                </c:pt>
                <c:pt idx="5">
                  <c:v>0.18160678068553948</c:v>
                </c:pt>
                <c:pt idx="6">
                  <c:v>0.23300315949476907</c:v>
                </c:pt>
              </c:numCache>
            </c:numRef>
          </c:val>
        </c:ser>
        <c:ser>
          <c:idx val="1"/>
          <c:order val="1"/>
          <c:tx>
            <c:strRef>
              <c:f>'[Gráficos_Slides6710_patrick.xlsx]s7'!$I$3</c:f>
              <c:strCache>
                <c:ptCount val="1"/>
                <c:pt idx="0">
                  <c:v>PSDB</c:v>
                </c:pt>
              </c:strCache>
            </c:strRef>
          </c:tx>
          <c:invertIfNegative val="0"/>
          <c:cat>
            <c:numRef>
              <c:f>'[Gráficos_Slides6710_patrick.xlsx]s7'!$J$1:$P$1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'[Gráficos_Slides6710_patrick.xlsx]s7'!$J$3:$P$3</c:f>
              <c:numCache>
                <c:formatCode>0%</c:formatCode>
                <c:ptCount val="7"/>
                <c:pt idx="0">
                  <c:v>9.898785087023422E-2</c:v>
                </c:pt>
                <c:pt idx="1">
                  <c:v>0.23783240649218132</c:v>
                </c:pt>
                <c:pt idx="2">
                  <c:v>0.20713828163254641</c:v>
                </c:pt>
                <c:pt idx="3">
                  <c:v>0.22926184333083963</c:v>
                </c:pt>
                <c:pt idx="4">
                  <c:v>0.22558928937989425</c:v>
                </c:pt>
                <c:pt idx="5">
                  <c:v>0.28780670397085945</c:v>
                </c:pt>
                <c:pt idx="6">
                  <c:v>0.26626106964099261</c:v>
                </c:pt>
              </c:numCache>
            </c:numRef>
          </c:val>
        </c:ser>
        <c:ser>
          <c:idx val="2"/>
          <c:order val="2"/>
          <c:tx>
            <c:strRef>
              <c:f>'[Gráficos_Slides6710_patrick.xlsx]s7'!$I$4</c:f>
              <c:strCache>
                <c:ptCount val="1"/>
                <c:pt idx="0">
                  <c:v>DEM</c:v>
                </c:pt>
              </c:strCache>
            </c:strRef>
          </c:tx>
          <c:invertIfNegative val="0"/>
          <c:cat>
            <c:numRef>
              <c:f>'[Gráficos_Slides6710_patrick.xlsx]s7'!$J$1:$P$1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'[Gráficos_Slides6710_patrick.xlsx]s7'!$J$4:$P$4</c:f>
              <c:numCache>
                <c:formatCode>0%</c:formatCode>
                <c:ptCount val="7"/>
                <c:pt idx="0">
                  <c:v>7.0804950716540666E-2</c:v>
                </c:pt>
                <c:pt idx="1">
                  <c:v>0.10177626211229492</c:v>
                </c:pt>
                <c:pt idx="2">
                  <c:v>0.15521111086285208</c:v>
                </c:pt>
                <c:pt idx="3">
                  <c:v>7.2599785985538873E-2</c:v>
                </c:pt>
                <c:pt idx="4">
                  <c:v>8.3732331545044739E-2</c:v>
                </c:pt>
                <c:pt idx="5">
                  <c:v>4.2244599099293123E-2</c:v>
                </c:pt>
                <c:pt idx="6">
                  <c:v>2.5722691691458365E-2</c:v>
                </c:pt>
              </c:numCache>
            </c:numRef>
          </c:val>
        </c:ser>
        <c:ser>
          <c:idx val="3"/>
          <c:order val="3"/>
          <c:tx>
            <c:strRef>
              <c:f>'[Gráficos_Slides6710_patrick.xlsx]s7'!$I$5</c:f>
              <c:strCache>
                <c:ptCount val="1"/>
                <c:pt idx="0">
                  <c:v>PT</c:v>
                </c:pt>
              </c:strCache>
            </c:strRef>
          </c:tx>
          <c:invertIfNegative val="0"/>
          <c:cat>
            <c:numRef>
              <c:f>'[Gráficos_Slides6710_patrick.xlsx]s7'!$J$1:$P$1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'[Gráficos_Slides6710_patrick.xlsx]s7'!$J$5:$P$5</c:f>
              <c:numCache>
                <c:formatCode>0%</c:formatCode>
                <c:ptCount val="7"/>
                <c:pt idx="0">
                  <c:v>5.3658748028288052E-2</c:v>
                </c:pt>
                <c:pt idx="1">
                  <c:v>0.13252717104145212</c:v>
                </c:pt>
                <c:pt idx="2">
                  <c:v>0.13646126786565685</c:v>
                </c:pt>
                <c:pt idx="3">
                  <c:v>0.27646350395246672</c:v>
                </c:pt>
                <c:pt idx="4">
                  <c:v>0.15900999323453957</c:v>
                </c:pt>
                <c:pt idx="5">
                  <c:v>0.20049032733063302</c:v>
                </c:pt>
                <c:pt idx="6">
                  <c:v>0.22735525660092576</c:v>
                </c:pt>
              </c:numCache>
            </c:numRef>
          </c:val>
        </c:ser>
        <c:ser>
          <c:idx val="4"/>
          <c:order val="4"/>
          <c:tx>
            <c:strRef>
              <c:f>'[Gráficos_Slides6710_patrick.xlsx]s7'!$I$6</c:f>
              <c:strCache>
                <c:ptCount val="1"/>
                <c:pt idx="0">
                  <c:v>PSB</c:v>
                </c:pt>
              </c:strCache>
            </c:strRef>
          </c:tx>
          <c:invertIfNegative val="0"/>
          <c:cat>
            <c:numRef>
              <c:f>'[Gráficos_Slides6710_patrick.xlsx]s7'!$J$1:$P$1</c:f>
              <c:numCache>
                <c:formatCode>General</c:formatCode>
                <c:ptCount val="7"/>
                <c:pt idx="0">
                  <c:v>1990</c:v>
                </c:pt>
                <c:pt idx="1">
                  <c:v>1994</c:v>
                </c:pt>
                <c:pt idx="2">
                  <c:v>1998</c:v>
                </c:pt>
                <c:pt idx="3">
                  <c:v>2002</c:v>
                </c:pt>
                <c:pt idx="4">
                  <c:v>2006</c:v>
                </c:pt>
                <c:pt idx="5">
                  <c:v>2010</c:v>
                </c:pt>
                <c:pt idx="6">
                  <c:v>2014</c:v>
                </c:pt>
              </c:numCache>
            </c:numRef>
          </c:cat>
          <c:val>
            <c:numRef>
              <c:f>'[Gráficos_Slides6710_patrick.xlsx]s7'!$J$6:$P$6</c:f>
              <c:numCache>
                <c:formatCode>0%</c:formatCode>
                <c:ptCount val="7"/>
                <c:pt idx="0">
                  <c:v>4.5134568653812431E-3</c:v>
                </c:pt>
                <c:pt idx="1">
                  <c:v>3.5763860135328857E-3</c:v>
                </c:pt>
                <c:pt idx="2">
                  <c:v>3.0520240706917199E-2</c:v>
                </c:pt>
                <c:pt idx="3">
                  <c:v>9.977600321033589E-2</c:v>
                </c:pt>
                <c:pt idx="4">
                  <c:v>6.5251796382798585E-2</c:v>
                </c:pt>
                <c:pt idx="5">
                  <c:v>0.11485774481145102</c:v>
                </c:pt>
                <c:pt idx="6">
                  <c:v>7.3725190136701563E-2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6618752"/>
        <c:axId val="266711424"/>
      </c:barChart>
      <c:catAx>
        <c:axId val="26661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pt-BR"/>
          </a:p>
        </c:txPr>
        <c:crossAx val="266711424"/>
        <c:crosses val="autoZero"/>
        <c:auto val="1"/>
        <c:lblAlgn val="ctr"/>
        <c:lblOffset val="100"/>
        <c:noMultiLvlLbl val="0"/>
      </c:catAx>
      <c:valAx>
        <c:axId val="26671142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pt-BR"/>
          </a:p>
        </c:txPr>
        <c:crossAx val="266618752"/>
        <c:crosses val="autoZero"/>
        <c:crossBetween val="between"/>
      </c:valAx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Plan1!$H$1</c:f>
              <c:strCache>
                <c:ptCount val="1"/>
                <c:pt idx="0">
                  <c:v>Lula_02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Plan1!$H$2:$H$101</c:f>
              <c:numCache>
                <c:formatCode>General</c:formatCode>
                <c:ptCount val="100"/>
                <c:pt idx="0">
                  <c:v>33.168782322519995</c:v>
                </c:pt>
                <c:pt idx="1">
                  <c:v>33.731119678154691</c:v>
                </c:pt>
                <c:pt idx="2">
                  <c:v>35.327438429690666</c:v>
                </c:pt>
                <c:pt idx="3">
                  <c:v>36.28071063498993</c:v>
                </c:pt>
                <c:pt idx="4">
                  <c:v>37.026422073804085</c:v>
                </c:pt>
                <c:pt idx="5">
                  <c:v>38.25495468270141</c:v>
                </c:pt>
                <c:pt idx="6">
                  <c:v>38.48614829826009</c:v>
                </c:pt>
                <c:pt idx="7">
                  <c:v>39.37024857860979</c:v>
                </c:pt>
                <c:pt idx="8">
                  <c:v>40.488610665175386</c:v>
                </c:pt>
                <c:pt idx="9">
                  <c:v>41.072314369865147</c:v>
                </c:pt>
                <c:pt idx="10">
                  <c:v>41.804974430497438</c:v>
                </c:pt>
                <c:pt idx="11">
                  <c:v>41.904251403034039</c:v>
                </c:pt>
                <c:pt idx="12">
                  <c:v>42.557035755106249</c:v>
                </c:pt>
                <c:pt idx="13">
                  <c:v>43.144431687122143</c:v>
                </c:pt>
                <c:pt idx="14">
                  <c:v>43.403610606301321</c:v>
                </c:pt>
                <c:pt idx="15">
                  <c:v>43.927175433136753</c:v>
                </c:pt>
                <c:pt idx="16">
                  <c:v>44.513389899031644</c:v>
                </c:pt>
                <c:pt idx="17">
                  <c:v>44.830886427129464</c:v>
                </c:pt>
                <c:pt idx="18">
                  <c:v>45.003454800235055</c:v>
                </c:pt>
                <c:pt idx="19">
                  <c:v>44.721521995164998</c:v>
                </c:pt>
                <c:pt idx="20">
                  <c:v>45.095007627218244</c:v>
                </c:pt>
                <c:pt idx="21">
                  <c:v>46.044884210417493</c:v>
                </c:pt>
                <c:pt idx="22">
                  <c:v>45.650975537019811</c:v>
                </c:pt>
                <c:pt idx="23">
                  <c:v>46.013442030436394</c:v>
                </c:pt>
                <c:pt idx="24">
                  <c:v>46.553937471587375</c:v>
                </c:pt>
                <c:pt idx="25">
                  <c:v>46.156627657403789</c:v>
                </c:pt>
                <c:pt idx="26">
                  <c:v>46.609101125046827</c:v>
                </c:pt>
                <c:pt idx="27">
                  <c:v>46.782455723408212</c:v>
                </c:pt>
                <c:pt idx="28">
                  <c:v>46.497326893773085</c:v>
                </c:pt>
                <c:pt idx="29">
                  <c:v>47.12090246000966</c:v>
                </c:pt>
                <c:pt idx="30">
                  <c:v>46.903332627304721</c:v>
                </c:pt>
                <c:pt idx="31">
                  <c:v>46.844669911777565</c:v>
                </c:pt>
                <c:pt idx="32">
                  <c:v>47.570424944833739</c:v>
                </c:pt>
                <c:pt idx="33">
                  <c:v>46.905051919383197</c:v>
                </c:pt>
                <c:pt idx="34">
                  <c:v>47.338071506630598</c:v>
                </c:pt>
                <c:pt idx="35">
                  <c:v>46.801541201832585</c:v>
                </c:pt>
                <c:pt idx="36">
                  <c:v>47.295313046835979</c:v>
                </c:pt>
                <c:pt idx="37">
                  <c:v>47.495012492978766</c:v>
                </c:pt>
                <c:pt idx="38">
                  <c:v>47.656525450762544</c:v>
                </c:pt>
                <c:pt idx="39">
                  <c:v>47.727560467045095</c:v>
                </c:pt>
                <c:pt idx="40">
                  <c:v>47.432891019250725</c:v>
                </c:pt>
                <c:pt idx="41">
                  <c:v>47.709048737681272</c:v>
                </c:pt>
                <c:pt idx="42">
                  <c:v>48.399064732402366</c:v>
                </c:pt>
                <c:pt idx="43">
                  <c:v>47.90914197534849</c:v>
                </c:pt>
                <c:pt idx="44">
                  <c:v>47.532951237592435</c:v>
                </c:pt>
                <c:pt idx="45">
                  <c:v>47.868133174331042</c:v>
                </c:pt>
                <c:pt idx="46">
                  <c:v>48.254857446879953</c:v>
                </c:pt>
                <c:pt idx="47">
                  <c:v>48.236933419942375</c:v>
                </c:pt>
                <c:pt idx="48">
                  <c:v>48.086215559565431</c:v>
                </c:pt>
                <c:pt idx="49">
                  <c:v>48.109752633019809</c:v>
                </c:pt>
                <c:pt idx="50">
                  <c:v>48.038172336034357</c:v>
                </c:pt>
                <c:pt idx="51">
                  <c:v>48.360964922479113</c:v>
                </c:pt>
                <c:pt idx="52">
                  <c:v>48.727582225413748</c:v>
                </c:pt>
                <c:pt idx="53">
                  <c:v>48.498662737314085</c:v>
                </c:pt>
                <c:pt idx="54">
                  <c:v>48.447651097747638</c:v>
                </c:pt>
                <c:pt idx="55">
                  <c:v>48.434528059956271</c:v>
                </c:pt>
                <c:pt idx="56">
                  <c:v>48.413141246703198</c:v>
                </c:pt>
                <c:pt idx="57">
                  <c:v>48.713851082933381</c:v>
                </c:pt>
                <c:pt idx="58">
                  <c:v>48.119205828092952</c:v>
                </c:pt>
                <c:pt idx="59">
                  <c:v>48.718200455492571</c:v>
                </c:pt>
                <c:pt idx="60">
                  <c:v>48.693960941515599</c:v>
                </c:pt>
                <c:pt idx="61">
                  <c:v>48.320567987898215</c:v>
                </c:pt>
                <c:pt idx="62">
                  <c:v>48.471306739317086</c:v>
                </c:pt>
                <c:pt idx="63">
                  <c:v>48.760966838553678</c:v>
                </c:pt>
                <c:pt idx="64">
                  <c:v>48.484511988843984</c:v>
                </c:pt>
                <c:pt idx="65">
                  <c:v>49.195337867684103</c:v>
                </c:pt>
                <c:pt idx="66">
                  <c:v>48.960255078575159</c:v>
                </c:pt>
                <c:pt idx="67">
                  <c:v>49.143718211434404</c:v>
                </c:pt>
                <c:pt idx="68">
                  <c:v>48.82511956747765</c:v>
                </c:pt>
                <c:pt idx="69">
                  <c:v>48.725521354138415</c:v>
                </c:pt>
                <c:pt idx="70">
                  <c:v>48.872903970798312</c:v>
                </c:pt>
                <c:pt idx="71">
                  <c:v>48.468171901423915</c:v>
                </c:pt>
                <c:pt idx="72">
                  <c:v>48.560324551784518</c:v>
                </c:pt>
                <c:pt idx="73">
                  <c:v>48.948142637773358</c:v>
                </c:pt>
                <c:pt idx="74">
                  <c:v>48.881489865318798</c:v>
                </c:pt>
                <c:pt idx="75">
                  <c:v>48.753109155575302</c:v>
                </c:pt>
                <c:pt idx="76">
                  <c:v>48.944255775215304</c:v>
                </c:pt>
                <c:pt idx="77">
                  <c:v>48.720276568515153</c:v>
                </c:pt>
                <c:pt idx="78">
                  <c:v>48.972440853354541</c:v>
                </c:pt>
                <c:pt idx="79">
                  <c:v>48.815468999334563</c:v>
                </c:pt>
                <c:pt idx="80">
                  <c:v>48.707785819598676</c:v>
                </c:pt>
                <c:pt idx="81">
                  <c:v>49.096789114696982</c:v>
                </c:pt>
                <c:pt idx="82">
                  <c:v>48.95066423709266</c:v>
                </c:pt>
                <c:pt idx="83">
                  <c:v>48.652816017439008</c:v>
                </c:pt>
                <c:pt idx="84">
                  <c:v>48.303066311901006</c:v>
                </c:pt>
                <c:pt idx="85">
                  <c:v>48.582996997190918</c:v>
                </c:pt>
                <c:pt idx="86">
                  <c:v>48.886369095741507</c:v>
                </c:pt>
                <c:pt idx="87">
                  <c:v>48.33774586405962</c:v>
                </c:pt>
                <c:pt idx="88">
                  <c:v>48.715468364566249</c:v>
                </c:pt>
                <c:pt idx="89">
                  <c:v>48.150348440155604</c:v>
                </c:pt>
                <c:pt idx="90">
                  <c:v>48.262864952071681</c:v>
                </c:pt>
                <c:pt idx="91">
                  <c:v>48.072051823577659</c:v>
                </c:pt>
                <c:pt idx="92">
                  <c:v>47.460408452049876</c:v>
                </c:pt>
                <c:pt idx="93">
                  <c:v>46.918307239187733</c:v>
                </c:pt>
                <c:pt idx="94">
                  <c:v>46.06819215110874</c:v>
                </c:pt>
                <c:pt idx="95">
                  <c:v>45.792551721287552</c:v>
                </c:pt>
                <c:pt idx="96">
                  <c:v>45.11487721980599</c:v>
                </c:pt>
                <c:pt idx="97">
                  <c:v>44.698096169472834</c:v>
                </c:pt>
                <c:pt idx="98">
                  <c:v>43.244014787678999</c:v>
                </c:pt>
                <c:pt idx="99">
                  <c:v>43.360673936840364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235328"/>
        <c:axId val="203236864"/>
      </c:scatterChart>
      <c:valAx>
        <c:axId val="203235328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03236864"/>
        <c:crosses val="autoZero"/>
        <c:crossBetween val="midCat"/>
      </c:valAx>
      <c:valAx>
        <c:axId val="203236864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32353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Plan1!$H$1</c:f>
              <c:strCache>
                <c:ptCount val="1"/>
                <c:pt idx="0">
                  <c:v>Lula_02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Plan1!$H$2:$H$101</c:f>
              <c:numCache>
                <c:formatCode>General</c:formatCode>
                <c:ptCount val="100"/>
                <c:pt idx="0">
                  <c:v>33.168782322519995</c:v>
                </c:pt>
                <c:pt idx="1">
                  <c:v>33.731119678154691</c:v>
                </c:pt>
                <c:pt idx="2">
                  <c:v>35.327438429690666</c:v>
                </c:pt>
                <c:pt idx="3">
                  <c:v>36.28071063498993</c:v>
                </c:pt>
                <c:pt idx="4">
                  <c:v>37.026422073804085</c:v>
                </c:pt>
                <c:pt idx="5">
                  <c:v>38.25495468270141</c:v>
                </c:pt>
                <c:pt idx="6">
                  <c:v>38.48614829826009</c:v>
                </c:pt>
                <c:pt idx="7">
                  <c:v>39.37024857860979</c:v>
                </c:pt>
                <c:pt idx="8">
                  <c:v>40.488610665175386</c:v>
                </c:pt>
                <c:pt idx="9">
                  <c:v>41.072314369865147</c:v>
                </c:pt>
                <c:pt idx="10">
                  <c:v>41.804974430497438</c:v>
                </c:pt>
                <c:pt idx="11">
                  <c:v>41.904251403034039</c:v>
                </c:pt>
                <c:pt idx="12">
                  <c:v>42.557035755106249</c:v>
                </c:pt>
                <c:pt idx="13">
                  <c:v>43.144431687122143</c:v>
                </c:pt>
                <c:pt idx="14">
                  <c:v>43.403610606301321</c:v>
                </c:pt>
                <c:pt idx="15">
                  <c:v>43.927175433136753</c:v>
                </c:pt>
                <c:pt idx="16">
                  <c:v>44.513389899031644</c:v>
                </c:pt>
                <c:pt idx="17">
                  <c:v>44.830886427129464</c:v>
                </c:pt>
                <c:pt idx="18">
                  <c:v>45.003454800235055</c:v>
                </c:pt>
                <c:pt idx="19">
                  <c:v>44.721521995164998</c:v>
                </c:pt>
                <c:pt idx="20">
                  <c:v>45.095007627218244</c:v>
                </c:pt>
                <c:pt idx="21">
                  <c:v>46.044884210417493</c:v>
                </c:pt>
                <c:pt idx="22">
                  <c:v>45.650975537019811</c:v>
                </c:pt>
                <c:pt idx="23">
                  <c:v>46.013442030436394</c:v>
                </c:pt>
                <c:pt idx="24">
                  <c:v>46.553937471587375</c:v>
                </c:pt>
                <c:pt idx="25">
                  <c:v>46.156627657403789</c:v>
                </c:pt>
                <c:pt idx="26">
                  <c:v>46.609101125046827</c:v>
                </c:pt>
                <c:pt idx="27">
                  <c:v>46.782455723408212</c:v>
                </c:pt>
                <c:pt idx="28">
                  <c:v>46.497326893773085</c:v>
                </c:pt>
                <c:pt idx="29">
                  <c:v>47.12090246000966</c:v>
                </c:pt>
                <c:pt idx="30">
                  <c:v>46.903332627304721</c:v>
                </c:pt>
                <c:pt idx="31">
                  <c:v>46.844669911777565</c:v>
                </c:pt>
                <c:pt idx="32">
                  <c:v>47.570424944833739</c:v>
                </c:pt>
                <c:pt idx="33">
                  <c:v>46.905051919383197</c:v>
                </c:pt>
                <c:pt idx="34">
                  <c:v>47.338071506630598</c:v>
                </c:pt>
                <c:pt idx="35">
                  <c:v>46.801541201832585</c:v>
                </c:pt>
                <c:pt idx="36">
                  <c:v>47.295313046835979</c:v>
                </c:pt>
                <c:pt idx="37">
                  <c:v>47.495012492978766</c:v>
                </c:pt>
                <c:pt idx="38">
                  <c:v>47.656525450762544</c:v>
                </c:pt>
                <c:pt idx="39">
                  <c:v>47.727560467045095</c:v>
                </c:pt>
                <c:pt idx="40">
                  <c:v>47.432891019250725</c:v>
                </c:pt>
                <c:pt idx="41">
                  <c:v>47.709048737681272</c:v>
                </c:pt>
                <c:pt idx="42">
                  <c:v>48.399064732402366</c:v>
                </c:pt>
                <c:pt idx="43">
                  <c:v>47.90914197534849</c:v>
                </c:pt>
                <c:pt idx="44">
                  <c:v>47.532951237592435</c:v>
                </c:pt>
                <c:pt idx="45">
                  <c:v>47.868133174331042</c:v>
                </c:pt>
                <c:pt idx="46">
                  <c:v>48.254857446879953</c:v>
                </c:pt>
                <c:pt idx="47">
                  <c:v>48.236933419942375</c:v>
                </c:pt>
                <c:pt idx="48">
                  <c:v>48.086215559565431</c:v>
                </c:pt>
                <c:pt idx="49">
                  <c:v>48.109752633019809</c:v>
                </c:pt>
                <c:pt idx="50">
                  <c:v>48.038172336034357</c:v>
                </c:pt>
                <c:pt idx="51">
                  <c:v>48.360964922479113</c:v>
                </c:pt>
                <c:pt idx="52">
                  <c:v>48.727582225413748</c:v>
                </c:pt>
                <c:pt idx="53">
                  <c:v>48.498662737314085</c:v>
                </c:pt>
                <c:pt idx="54">
                  <c:v>48.447651097747638</c:v>
                </c:pt>
                <c:pt idx="55">
                  <c:v>48.434528059956271</c:v>
                </c:pt>
                <c:pt idx="56">
                  <c:v>48.413141246703198</c:v>
                </c:pt>
                <c:pt idx="57">
                  <c:v>48.713851082933381</c:v>
                </c:pt>
                <c:pt idx="58">
                  <c:v>48.119205828092952</c:v>
                </c:pt>
                <c:pt idx="59">
                  <c:v>48.718200455492571</c:v>
                </c:pt>
                <c:pt idx="60">
                  <c:v>48.693960941515599</c:v>
                </c:pt>
                <c:pt idx="61">
                  <c:v>48.320567987898215</c:v>
                </c:pt>
                <c:pt idx="62">
                  <c:v>48.471306739317086</c:v>
                </c:pt>
                <c:pt idx="63">
                  <c:v>48.760966838553678</c:v>
                </c:pt>
                <c:pt idx="64">
                  <c:v>48.484511988843984</c:v>
                </c:pt>
                <c:pt idx="65">
                  <c:v>49.195337867684103</c:v>
                </c:pt>
                <c:pt idx="66">
                  <c:v>48.960255078575159</c:v>
                </c:pt>
                <c:pt idx="67">
                  <c:v>49.143718211434404</c:v>
                </c:pt>
                <c:pt idx="68">
                  <c:v>48.82511956747765</c:v>
                </c:pt>
                <c:pt idx="69">
                  <c:v>48.725521354138415</c:v>
                </c:pt>
                <c:pt idx="70">
                  <c:v>48.872903970798312</c:v>
                </c:pt>
                <c:pt idx="71">
                  <c:v>48.468171901423915</c:v>
                </c:pt>
                <c:pt idx="72">
                  <c:v>48.560324551784518</c:v>
                </c:pt>
                <c:pt idx="73">
                  <c:v>48.948142637773358</c:v>
                </c:pt>
                <c:pt idx="74">
                  <c:v>48.881489865318798</c:v>
                </c:pt>
                <c:pt idx="75">
                  <c:v>48.753109155575302</c:v>
                </c:pt>
                <c:pt idx="76">
                  <c:v>48.944255775215304</c:v>
                </c:pt>
                <c:pt idx="77">
                  <c:v>48.720276568515153</c:v>
                </c:pt>
                <c:pt idx="78">
                  <c:v>48.972440853354541</c:v>
                </c:pt>
                <c:pt idx="79">
                  <c:v>48.815468999334563</c:v>
                </c:pt>
                <c:pt idx="80">
                  <c:v>48.707785819598676</c:v>
                </c:pt>
                <c:pt idx="81">
                  <c:v>49.096789114696982</c:v>
                </c:pt>
                <c:pt idx="82">
                  <c:v>48.95066423709266</c:v>
                </c:pt>
                <c:pt idx="83">
                  <c:v>48.652816017439008</c:v>
                </c:pt>
                <c:pt idx="84">
                  <c:v>48.303066311901006</c:v>
                </c:pt>
                <c:pt idx="85">
                  <c:v>48.582996997190918</c:v>
                </c:pt>
                <c:pt idx="86">
                  <c:v>48.886369095741507</c:v>
                </c:pt>
                <c:pt idx="87">
                  <c:v>48.33774586405962</c:v>
                </c:pt>
                <c:pt idx="88">
                  <c:v>48.715468364566249</c:v>
                </c:pt>
                <c:pt idx="89">
                  <c:v>48.150348440155604</c:v>
                </c:pt>
                <c:pt idx="90">
                  <c:v>48.262864952071681</c:v>
                </c:pt>
                <c:pt idx="91">
                  <c:v>48.072051823577659</c:v>
                </c:pt>
                <c:pt idx="92">
                  <c:v>47.460408452049876</c:v>
                </c:pt>
                <c:pt idx="93">
                  <c:v>46.918307239187733</c:v>
                </c:pt>
                <c:pt idx="94">
                  <c:v>46.06819215110874</c:v>
                </c:pt>
                <c:pt idx="95">
                  <c:v>45.792551721287552</c:v>
                </c:pt>
                <c:pt idx="96">
                  <c:v>45.11487721980599</c:v>
                </c:pt>
                <c:pt idx="97">
                  <c:v>44.698096169472834</c:v>
                </c:pt>
                <c:pt idx="98">
                  <c:v>43.244014787678999</c:v>
                </c:pt>
                <c:pt idx="99">
                  <c:v>43.360673936840364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Plan1!$I$1</c:f>
              <c:strCache>
                <c:ptCount val="1"/>
                <c:pt idx="0">
                  <c:v>Lula_02_2t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Plan1!$I$2:$I$101</c:f>
              <c:numCache>
                <c:formatCode>General</c:formatCode>
                <c:ptCount val="100"/>
                <c:pt idx="0">
                  <c:v>43.11833254294568</c:v>
                </c:pt>
                <c:pt idx="1">
                  <c:v>44.609014155753904</c:v>
                </c:pt>
                <c:pt idx="2">
                  <c:v>46.527679111356385</c:v>
                </c:pt>
                <c:pt idx="3">
                  <c:v>47.850302055016897</c:v>
                </c:pt>
                <c:pt idx="4">
                  <c:v>49.03731242605388</c:v>
                </c:pt>
                <c:pt idx="5">
                  <c:v>50.265191002525519</c:v>
                </c:pt>
                <c:pt idx="6">
                  <c:v>50.779608550319857</c:v>
                </c:pt>
                <c:pt idx="7">
                  <c:v>51.564794514411901</c:v>
                </c:pt>
                <c:pt idx="8">
                  <c:v>52.808516412290494</c:v>
                </c:pt>
                <c:pt idx="9">
                  <c:v>53.36589092231452</c:v>
                </c:pt>
                <c:pt idx="10">
                  <c:v>54.349298429011021</c:v>
                </c:pt>
                <c:pt idx="11">
                  <c:v>54.524976128064182</c:v>
                </c:pt>
                <c:pt idx="12">
                  <c:v>55.301751709885345</c:v>
                </c:pt>
                <c:pt idx="13">
                  <c:v>56.080537244154762</c:v>
                </c:pt>
                <c:pt idx="14">
                  <c:v>56.58401814948558</c:v>
                </c:pt>
                <c:pt idx="15">
                  <c:v>56.992489596447584</c:v>
                </c:pt>
                <c:pt idx="16">
                  <c:v>57.716030246590563</c:v>
                </c:pt>
                <c:pt idx="17">
                  <c:v>58.109552921004166</c:v>
                </c:pt>
                <c:pt idx="18">
                  <c:v>58.694732111088229</c:v>
                </c:pt>
                <c:pt idx="19">
                  <c:v>58.40081591534878</c:v>
                </c:pt>
                <c:pt idx="20">
                  <c:v>58.757127210139259</c:v>
                </c:pt>
                <c:pt idx="21">
                  <c:v>59.993487823613044</c:v>
                </c:pt>
                <c:pt idx="22">
                  <c:v>59.57878946109642</c:v>
                </c:pt>
                <c:pt idx="23">
                  <c:v>60.131341405881429</c:v>
                </c:pt>
                <c:pt idx="24">
                  <c:v>60.661308042843828</c:v>
                </c:pt>
                <c:pt idx="25">
                  <c:v>60.324059805136393</c:v>
                </c:pt>
                <c:pt idx="26">
                  <c:v>61.10757422916717</c:v>
                </c:pt>
                <c:pt idx="27">
                  <c:v>61.285262307051141</c:v>
                </c:pt>
                <c:pt idx="28">
                  <c:v>61.19596554524113</c:v>
                </c:pt>
                <c:pt idx="29">
                  <c:v>61.478805315831323</c:v>
                </c:pt>
                <c:pt idx="30">
                  <c:v>61.756157355338473</c:v>
                </c:pt>
                <c:pt idx="31">
                  <c:v>61.496595195301616</c:v>
                </c:pt>
                <c:pt idx="32">
                  <c:v>61.943982858972525</c:v>
                </c:pt>
                <c:pt idx="33">
                  <c:v>62.472079043246097</c:v>
                </c:pt>
                <c:pt idx="34">
                  <c:v>62.120284415102041</c:v>
                </c:pt>
                <c:pt idx="35">
                  <c:v>62.447454163765087</c:v>
                </c:pt>
                <c:pt idx="36">
                  <c:v>62.355692504580126</c:v>
                </c:pt>
                <c:pt idx="37">
                  <c:v>63.318999228098235</c:v>
                </c:pt>
                <c:pt idx="38">
                  <c:v>63.190258984292988</c:v>
                </c:pt>
                <c:pt idx="39">
                  <c:v>62.961951214530714</c:v>
                </c:pt>
                <c:pt idx="40">
                  <c:v>62.975973416203836</c:v>
                </c:pt>
                <c:pt idx="41">
                  <c:v>63.100135072681361</c:v>
                </c:pt>
                <c:pt idx="42">
                  <c:v>63.705611888045077</c:v>
                </c:pt>
                <c:pt idx="43">
                  <c:v>63.870294328566942</c:v>
                </c:pt>
                <c:pt idx="44">
                  <c:v>63.528642390661538</c:v>
                </c:pt>
                <c:pt idx="45">
                  <c:v>63.967029575280364</c:v>
                </c:pt>
                <c:pt idx="46">
                  <c:v>64.267620210744482</c:v>
                </c:pt>
                <c:pt idx="47">
                  <c:v>64.170026232135825</c:v>
                </c:pt>
                <c:pt idx="48">
                  <c:v>64.145718128638478</c:v>
                </c:pt>
                <c:pt idx="49">
                  <c:v>64.305240668851411</c:v>
                </c:pt>
                <c:pt idx="50">
                  <c:v>64.144838469417465</c:v>
                </c:pt>
                <c:pt idx="51">
                  <c:v>64.434929084853877</c:v>
                </c:pt>
                <c:pt idx="52">
                  <c:v>64.751457108378062</c:v>
                </c:pt>
                <c:pt idx="53">
                  <c:v>64.713849408750065</c:v>
                </c:pt>
                <c:pt idx="54">
                  <c:v>64.659681830437933</c:v>
                </c:pt>
                <c:pt idx="55">
                  <c:v>64.608118418652666</c:v>
                </c:pt>
                <c:pt idx="56">
                  <c:v>65.190176900351119</c:v>
                </c:pt>
                <c:pt idx="57">
                  <c:v>65.070499661287997</c:v>
                </c:pt>
                <c:pt idx="58">
                  <c:v>64.820061300134867</c:v>
                </c:pt>
                <c:pt idx="59">
                  <c:v>65.100832999093342</c:v>
                </c:pt>
                <c:pt idx="60">
                  <c:v>65.250394423419976</c:v>
                </c:pt>
                <c:pt idx="61">
                  <c:v>64.990071687968097</c:v>
                </c:pt>
                <c:pt idx="62">
                  <c:v>64.965951233379414</c:v>
                </c:pt>
                <c:pt idx="63">
                  <c:v>65.495566904372183</c:v>
                </c:pt>
                <c:pt idx="64">
                  <c:v>65.216291881152387</c:v>
                </c:pt>
                <c:pt idx="65">
                  <c:v>65.631446178566463</c:v>
                </c:pt>
                <c:pt idx="66">
                  <c:v>65.349429784550821</c:v>
                </c:pt>
                <c:pt idx="67">
                  <c:v>65.722758422686852</c:v>
                </c:pt>
                <c:pt idx="68">
                  <c:v>65.606098236137186</c:v>
                </c:pt>
                <c:pt idx="69">
                  <c:v>65.626845262143746</c:v>
                </c:pt>
                <c:pt idx="70">
                  <c:v>65.451695436732862</c:v>
                </c:pt>
                <c:pt idx="71">
                  <c:v>64.921661471758213</c:v>
                </c:pt>
                <c:pt idx="72">
                  <c:v>65.614290610006847</c:v>
                </c:pt>
                <c:pt idx="73">
                  <c:v>65.222096786527587</c:v>
                </c:pt>
                <c:pt idx="74">
                  <c:v>65.308843788262223</c:v>
                </c:pt>
                <c:pt idx="75">
                  <c:v>65.222811612590178</c:v>
                </c:pt>
                <c:pt idx="76">
                  <c:v>65.52157166269717</c:v>
                </c:pt>
                <c:pt idx="77">
                  <c:v>65.645995453381559</c:v>
                </c:pt>
                <c:pt idx="78">
                  <c:v>65.907195468894116</c:v>
                </c:pt>
                <c:pt idx="79">
                  <c:v>65.857157188587479</c:v>
                </c:pt>
                <c:pt idx="80">
                  <c:v>65.495143712823918</c:v>
                </c:pt>
                <c:pt idx="81">
                  <c:v>65.811336107354862</c:v>
                </c:pt>
                <c:pt idx="82">
                  <c:v>65.387837442846092</c:v>
                </c:pt>
                <c:pt idx="83">
                  <c:v>65.217266449987633</c:v>
                </c:pt>
                <c:pt idx="84">
                  <c:v>64.940393077838394</c:v>
                </c:pt>
                <c:pt idx="85">
                  <c:v>64.609056722030701</c:v>
                </c:pt>
                <c:pt idx="86">
                  <c:v>65.035961815090872</c:v>
                </c:pt>
                <c:pt idx="87">
                  <c:v>63.951158569643816</c:v>
                </c:pt>
                <c:pt idx="88">
                  <c:v>64.36469950251103</c:v>
                </c:pt>
                <c:pt idx="89">
                  <c:v>62.981403475149264</c:v>
                </c:pt>
                <c:pt idx="90">
                  <c:v>63.277803678483956</c:v>
                </c:pt>
                <c:pt idx="91">
                  <c:v>62.907834573393792</c:v>
                </c:pt>
                <c:pt idx="92">
                  <c:v>61.483980785104102</c:v>
                </c:pt>
                <c:pt idx="93">
                  <c:v>60.648115812154494</c:v>
                </c:pt>
                <c:pt idx="94">
                  <c:v>59.509937294501668</c:v>
                </c:pt>
                <c:pt idx="95">
                  <c:v>58.824114010852504</c:v>
                </c:pt>
                <c:pt idx="96">
                  <c:v>57.645956310338107</c:v>
                </c:pt>
                <c:pt idx="97">
                  <c:v>56.611285516654249</c:v>
                </c:pt>
                <c:pt idx="98">
                  <c:v>54.624139294764333</c:v>
                </c:pt>
                <c:pt idx="99">
                  <c:v>54.389784125658025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259264"/>
        <c:axId val="203162752"/>
      </c:scatterChart>
      <c:valAx>
        <c:axId val="203259264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03162752"/>
        <c:crosses val="autoZero"/>
        <c:crossBetween val="midCat"/>
      </c:valAx>
      <c:valAx>
        <c:axId val="203162752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325926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Plan1!$H$1</c:f>
              <c:strCache>
                <c:ptCount val="1"/>
                <c:pt idx="0">
                  <c:v>Lula_02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Plan1!$H$2:$H$101</c:f>
              <c:numCache>
                <c:formatCode>General</c:formatCode>
                <c:ptCount val="100"/>
                <c:pt idx="0">
                  <c:v>33.168782322519995</c:v>
                </c:pt>
                <c:pt idx="1">
                  <c:v>33.731119678154691</c:v>
                </c:pt>
                <c:pt idx="2">
                  <c:v>35.327438429690666</c:v>
                </c:pt>
                <c:pt idx="3">
                  <c:v>36.28071063498993</c:v>
                </c:pt>
                <c:pt idx="4">
                  <c:v>37.026422073804085</c:v>
                </c:pt>
                <c:pt idx="5">
                  <c:v>38.25495468270141</c:v>
                </c:pt>
                <c:pt idx="6">
                  <c:v>38.48614829826009</c:v>
                </c:pt>
                <c:pt idx="7">
                  <c:v>39.37024857860979</c:v>
                </c:pt>
                <c:pt idx="8">
                  <c:v>40.488610665175386</c:v>
                </c:pt>
                <c:pt idx="9">
                  <c:v>41.072314369865147</c:v>
                </c:pt>
                <c:pt idx="10">
                  <c:v>41.804974430497438</c:v>
                </c:pt>
                <c:pt idx="11">
                  <c:v>41.904251403034039</c:v>
                </c:pt>
                <c:pt idx="12">
                  <c:v>42.557035755106249</c:v>
                </c:pt>
                <c:pt idx="13">
                  <c:v>43.144431687122143</c:v>
                </c:pt>
                <c:pt idx="14">
                  <c:v>43.403610606301321</c:v>
                </c:pt>
                <c:pt idx="15">
                  <c:v>43.927175433136753</c:v>
                </c:pt>
                <c:pt idx="16">
                  <c:v>44.513389899031644</c:v>
                </c:pt>
                <c:pt idx="17">
                  <c:v>44.830886427129464</c:v>
                </c:pt>
                <c:pt idx="18">
                  <c:v>45.003454800235055</c:v>
                </c:pt>
                <c:pt idx="19">
                  <c:v>44.721521995164998</c:v>
                </c:pt>
                <c:pt idx="20">
                  <c:v>45.095007627218244</c:v>
                </c:pt>
                <c:pt idx="21">
                  <c:v>46.044884210417493</c:v>
                </c:pt>
                <c:pt idx="22">
                  <c:v>45.650975537019811</c:v>
                </c:pt>
                <c:pt idx="23">
                  <c:v>46.013442030436394</c:v>
                </c:pt>
                <c:pt idx="24">
                  <c:v>46.553937471587375</c:v>
                </c:pt>
                <c:pt idx="25">
                  <c:v>46.156627657403789</c:v>
                </c:pt>
                <c:pt idx="26">
                  <c:v>46.609101125046827</c:v>
                </c:pt>
                <c:pt idx="27">
                  <c:v>46.782455723408212</c:v>
                </c:pt>
                <c:pt idx="28">
                  <c:v>46.497326893773085</c:v>
                </c:pt>
                <c:pt idx="29">
                  <c:v>47.12090246000966</c:v>
                </c:pt>
                <c:pt idx="30">
                  <c:v>46.903332627304721</c:v>
                </c:pt>
                <c:pt idx="31">
                  <c:v>46.844669911777565</c:v>
                </c:pt>
                <c:pt idx="32">
                  <c:v>47.570424944833739</c:v>
                </c:pt>
                <c:pt idx="33">
                  <c:v>46.905051919383197</c:v>
                </c:pt>
                <c:pt idx="34">
                  <c:v>47.338071506630598</c:v>
                </c:pt>
                <c:pt idx="35">
                  <c:v>46.801541201832585</c:v>
                </c:pt>
                <c:pt idx="36">
                  <c:v>47.295313046835979</c:v>
                </c:pt>
                <c:pt idx="37">
                  <c:v>47.495012492978766</c:v>
                </c:pt>
                <c:pt idx="38">
                  <c:v>47.656525450762544</c:v>
                </c:pt>
                <c:pt idx="39">
                  <c:v>47.727560467045095</c:v>
                </c:pt>
                <c:pt idx="40">
                  <c:v>47.432891019250725</c:v>
                </c:pt>
                <c:pt idx="41">
                  <c:v>47.709048737681272</c:v>
                </c:pt>
                <c:pt idx="42">
                  <c:v>48.399064732402366</c:v>
                </c:pt>
                <c:pt idx="43">
                  <c:v>47.90914197534849</c:v>
                </c:pt>
                <c:pt idx="44">
                  <c:v>47.532951237592435</c:v>
                </c:pt>
                <c:pt idx="45">
                  <c:v>47.868133174331042</c:v>
                </c:pt>
                <c:pt idx="46">
                  <c:v>48.254857446879953</c:v>
                </c:pt>
                <c:pt idx="47">
                  <c:v>48.236933419942375</c:v>
                </c:pt>
                <c:pt idx="48">
                  <c:v>48.086215559565431</c:v>
                </c:pt>
                <c:pt idx="49">
                  <c:v>48.109752633019809</c:v>
                </c:pt>
                <c:pt idx="50">
                  <c:v>48.038172336034357</c:v>
                </c:pt>
                <c:pt idx="51">
                  <c:v>48.360964922479113</c:v>
                </c:pt>
                <c:pt idx="52">
                  <c:v>48.727582225413748</c:v>
                </c:pt>
                <c:pt idx="53">
                  <c:v>48.498662737314085</c:v>
                </c:pt>
                <c:pt idx="54">
                  <c:v>48.447651097747638</c:v>
                </c:pt>
                <c:pt idx="55">
                  <c:v>48.434528059956271</c:v>
                </c:pt>
                <c:pt idx="56">
                  <c:v>48.413141246703198</c:v>
                </c:pt>
                <c:pt idx="57">
                  <c:v>48.713851082933381</c:v>
                </c:pt>
                <c:pt idx="58">
                  <c:v>48.119205828092952</c:v>
                </c:pt>
                <c:pt idx="59">
                  <c:v>48.718200455492571</c:v>
                </c:pt>
                <c:pt idx="60">
                  <c:v>48.693960941515599</c:v>
                </c:pt>
                <c:pt idx="61">
                  <c:v>48.320567987898215</c:v>
                </c:pt>
                <c:pt idx="62">
                  <c:v>48.471306739317086</c:v>
                </c:pt>
                <c:pt idx="63">
                  <c:v>48.760966838553678</c:v>
                </c:pt>
                <c:pt idx="64">
                  <c:v>48.484511988843984</c:v>
                </c:pt>
                <c:pt idx="65">
                  <c:v>49.195337867684103</c:v>
                </c:pt>
                <c:pt idx="66">
                  <c:v>48.960255078575159</c:v>
                </c:pt>
                <c:pt idx="67">
                  <c:v>49.143718211434404</c:v>
                </c:pt>
                <c:pt idx="68">
                  <c:v>48.82511956747765</c:v>
                </c:pt>
                <c:pt idx="69">
                  <c:v>48.725521354138415</c:v>
                </c:pt>
                <c:pt idx="70">
                  <c:v>48.872903970798312</c:v>
                </c:pt>
                <c:pt idx="71">
                  <c:v>48.468171901423915</c:v>
                </c:pt>
                <c:pt idx="72">
                  <c:v>48.560324551784518</c:v>
                </c:pt>
                <c:pt idx="73">
                  <c:v>48.948142637773358</c:v>
                </c:pt>
                <c:pt idx="74">
                  <c:v>48.881489865318798</c:v>
                </c:pt>
                <c:pt idx="75">
                  <c:v>48.753109155575302</c:v>
                </c:pt>
                <c:pt idx="76">
                  <c:v>48.944255775215304</c:v>
                </c:pt>
                <c:pt idx="77">
                  <c:v>48.720276568515153</c:v>
                </c:pt>
                <c:pt idx="78">
                  <c:v>48.972440853354541</c:v>
                </c:pt>
                <c:pt idx="79">
                  <c:v>48.815468999334563</c:v>
                </c:pt>
                <c:pt idx="80">
                  <c:v>48.707785819598676</c:v>
                </c:pt>
                <c:pt idx="81">
                  <c:v>49.096789114696982</c:v>
                </c:pt>
                <c:pt idx="82">
                  <c:v>48.95066423709266</c:v>
                </c:pt>
                <c:pt idx="83">
                  <c:v>48.652816017439008</c:v>
                </c:pt>
                <c:pt idx="84">
                  <c:v>48.303066311901006</c:v>
                </c:pt>
                <c:pt idx="85">
                  <c:v>48.582996997190918</c:v>
                </c:pt>
                <c:pt idx="86">
                  <c:v>48.886369095741507</c:v>
                </c:pt>
                <c:pt idx="87">
                  <c:v>48.33774586405962</c:v>
                </c:pt>
                <c:pt idx="88">
                  <c:v>48.715468364566249</c:v>
                </c:pt>
                <c:pt idx="89">
                  <c:v>48.150348440155604</c:v>
                </c:pt>
                <c:pt idx="90">
                  <c:v>48.262864952071681</c:v>
                </c:pt>
                <c:pt idx="91">
                  <c:v>48.072051823577659</c:v>
                </c:pt>
                <c:pt idx="92">
                  <c:v>47.460408452049876</c:v>
                </c:pt>
                <c:pt idx="93">
                  <c:v>46.918307239187733</c:v>
                </c:pt>
                <c:pt idx="94">
                  <c:v>46.06819215110874</c:v>
                </c:pt>
                <c:pt idx="95">
                  <c:v>45.792551721287552</c:v>
                </c:pt>
                <c:pt idx="96">
                  <c:v>45.11487721980599</c:v>
                </c:pt>
                <c:pt idx="97">
                  <c:v>44.698096169472834</c:v>
                </c:pt>
                <c:pt idx="98">
                  <c:v>43.244014787678999</c:v>
                </c:pt>
                <c:pt idx="99">
                  <c:v>43.360673936840364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Plan1!$I$1</c:f>
              <c:strCache>
                <c:ptCount val="1"/>
                <c:pt idx="0">
                  <c:v>Lula_02_2t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Plan1!$I$2:$I$101</c:f>
              <c:numCache>
                <c:formatCode>General</c:formatCode>
                <c:ptCount val="100"/>
                <c:pt idx="0">
                  <c:v>43.11833254294568</c:v>
                </c:pt>
                <c:pt idx="1">
                  <c:v>44.609014155753904</c:v>
                </c:pt>
                <c:pt idx="2">
                  <c:v>46.527679111356385</c:v>
                </c:pt>
                <c:pt idx="3">
                  <c:v>47.850302055016897</c:v>
                </c:pt>
                <c:pt idx="4">
                  <c:v>49.03731242605388</c:v>
                </c:pt>
                <c:pt idx="5">
                  <c:v>50.265191002525519</c:v>
                </c:pt>
                <c:pt idx="6">
                  <c:v>50.779608550319857</c:v>
                </c:pt>
                <c:pt idx="7">
                  <c:v>51.564794514411901</c:v>
                </c:pt>
                <c:pt idx="8">
                  <c:v>52.808516412290494</c:v>
                </c:pt>
                <c:pt idx="9">
                  <c:v>53.36589092231452</c:v>
                </c:pt>
                <c:pt idx="10">
                  <c:v>54.349298429011021</c:v>
                </c:pt>
                <c:pt idx="11">
                  <c:v>54.524976128064182</c:v>
                </c:pt>
                <c:pt idx="12">
                  <c:v>55.301751709885345</c:v>
                </c:pt>
                <c:pt idx="13">
                  <c:v>56.080537244154762</c:v>
                </c:pt>
                <c:pt idx="14">
                  <c:v>56.58401814948558</c:v>
                </c:pt>
                <c:pt idx="15">
                  <c:v>56.992489596447584</c:v>
                </c:pt>
                <c:pt idx="16">
                  <c:v>57.716030246590563</c:v>
                </c:pt>
                <c:pt idx="17">
                  <c:v>58.109552921004166</c:v>
                </c:pt>
                <c:pt idx="18">
                  <c:v>58.694732111088229</c:v>
                </c:pt>
                <c:pt idx="19">
                  <c:v>58.40081591534878</c:v>
                </c:pt>
                <c:pt idx="20">
                  <c:v>58.757127210139259</c:v>
                </c:pt>
                <c:pt idx="21">
                  <c:v>59.993487823613044</c:v>
                </c:pt>
                <c:pt idx="22">
                  <c:v>59.57878946109642</c:v>
                </c:pt>
                <c:pt idx="23">
                  <c:v>60.131341405881429</c:v>
                </c:pt>
                <c:pt idx="24">
                  <c:v>60.661308042843828</c:v>
                </c:pt>
                <c:pt idx="25">
                  <c:v>60.324059805136393</c:v>
                </c:pt>
                <c:pt idx="26">
                  <c:v>61.10757422916717</c:v>
                </c:pt>
                <c:pt idx="27">
                  <c:v>61.285262307051141</c:v>
                </c:pt>
                <c:pt idx="28">
                  <c:v>61.19596554524113</c:v>
                </c:pt>
                <c:pt idx="29">
                  <c:v>61.478805315831323</c:v>
                </c:pt>
                <c:pt idx="30">
                  <c:v>61.756157355338473</c:v>
                </c:pt>
                <c:pt idx="31">
                  <c:v>61.496595195301616</c:v>
                </c:pt>
                <c:pt idx="32">
                  <c:v>61.943982858972525</c:v>
                </c:pt>
                <c:pt idx="33">
                  <c:v>62.472079043246097</c:v>
                </c:pt>
                <c:pt idx="34">
                  <c:v>62.120284415102041</c:v>
                </c:pt>
                <c:pt idx="35">
                  <c:v>62.447454163765087</c:v>
                </c:pt>
                <c:pt idx="36">
                  <c:v>62.355692504580126</c:v>
                </c:pt>
                <c:pt idx="37">
                  <c:v>63.318999228098235</c:v>
                </c:pt>
                <c:pt idx="38">
                  <c:v>63.190258984292988</c:v>
                </c:pt>
                <c:pt idx="39">
                  <c:v>62.961951214530714</c:v>
                </c:pt>
                <c:pt idx="40">
                  <c:v>62.975973416203836</c:v>
                </c:pt>
                <c:pt idx="41">
                  <c:v>63.100135072681361</c:v>
                </c:pt>
                <c:pt idx="42">
                  <c:v>63.705611888045077</c:v>
                </c:pt>
                <c:pt idx="43">
                  <c:v>63.870294328566942</c:v>
                </c:pt>
                <c:pt idx="44">
                  <c:v>63.528642390661538</c:v>
                </c:pt>
                <c:pt idx="45">
                  <c:v>63.967029575280364</c:v>
                </c:pt>
                <c:pt idx="46">
                  <c:v>64.267620210744482</c:v>
                </c:pt>
                <c:pt idx="47">
                  <c:v>64.170026232135825</c:v>
                </c:pt>
                <c:pt idx="48">
                  <c:v>64.145718128638478</c:v>
                </c:pt>
                <c:pt idx="49">
                  <c:v>64.305240668851411</c:v>
                </c:pt>
                <c:pt idx="50">
                  <c:v>64.144838469417465</c:v>
                </c:pt>
                <c:pt idx="51">
                  <c:v>64.434929084853877</c:v>
                </c:pt>
                <c:pt idx="52">
                  <c:v>64.751457108378062</c:v>
                </c:pt>
                <c:pt idx="53">
                  <c:v>64.713849408750065</c:v>
                </c:pt>
                <c:pt idx="54">
                  <c:v>64.659681830437933</c:v>
                </c:pt>
                <c:pt idx="55">
                  <c:v>64.608118418652666</c:v>
                </c:pt>
                <c:pt idx="56">
                  <c:v>65.190176900351119</c:v>
                </c:pt>
                <c:pt idx="57">
                  <c:v>65.070499661287997</c:v>
                </c:pt>
                <c:pt idx="58">
                  <c:v>64.820061300134867</c:v>
                </c:pt>
                <c:pt idx="59">
                  <c:v>65.100832999093342</c:v>
                </c:pt>
                <c:pt idx="60">
                  <c:v>65.250394423419976</c:v>
                </c:pt>
                <c:pt idx="61">
                  <c:v>64.990071687968097</c:v>
                </c:pt>
                <c:pt idx="62">
                  <c:v>64.965951233379414</c:v>
                </c:pt>
                <c:pt idx="63">
                  <c:v>65.495566904372183</c:v>
                </c:pt>
                <c:pt idx="64">
                  <c:v>65.216291881152387</c:v>
                </c:pt>
                <c:pt idx="65">
                  <c:v>65.631446178566463</c:v>
                </c:pt>
                <c:pt idx="66">
                  <c:v>65.349429784550821</c:v>
                </c:pt>
                <c:pt idx="67">
                  <c:v>65.722758422686852</c:v>
                </c:pt>
                <c:pt idx="68">
                  <c:v>65.606098236137186</c:v>
                </c:pt>
                <c:pt idx="69">
                  <c:v>65.626845262143746</c:v>
                </c:pt>
                <c:pt idx="70">
                  <c:v>65.451695436732862</c:v>
                </c:pt>
                <c:pt idx="71">
                  <c:v>64.921661471758213</c:v>
                </c:pt>
                <c:pt idx="72">
                  <c:v>65.614290610006847</c:v>
                </c:pt>
                <c:pt idx="73">
                  <c:v>65.222096786527587</c:v>
                </c:pt>
                <c:pt idx="74">
                  <c:v>65.308843788262223</c:v>
                </c:pt>
                <c:pt idx="75">
                  <c:v>65.222811612590178</c:v>
                </c:pt>
                <c:pt idx="76">
                  <c:v>65.52157166269717</c:v>
                </c:pt>
                <c:pt idx="77">
                  <c:v>65.645995453381559</c:v>
                </c:pt>
                <c:pt idx="78">
                  <c:v>65.907195468894116</c:v>
                </c:pt>
                <c:pt idx="79">
                  <c:v>65.857157188587479</c:v>
                </c:pt>
                <c:pt idx="80">
                  <c:v>65.495143712823918</c:v>
                </c:pt>
                <c:pt idx="81">
                  <c:v>65.811336107354862</c:v>
                </c:pt>
                <c:pt idx="82">
                  <c:v>65.387837442846092</c:v>
                </c:pt>
                <c:pt idx="83">
                  <c:v>65.217266449987633</c:v>
                </c:pt>
                <c:pt idx="84">
                  <c:v>64.940393077838394</c:v>
                </c:pt>
                <c:pt idx="85">
                  <c:v>64.609056722030701</c:v>
                </c:pt>
                <c:pt idx="86">
                  <c:v>65.035961815090872</c:v>
                </c:pt>
                <c:pt idx="87">
                  <c:v>63.951158569643816</c:v>
                </c:pt>
                <c:pt idx="88">
                  <c:v>64.36469950251103</c:v>
                </c:pt>
                <c:pt idx="89">
                  <c:v>62.981403475149264</c:v>
                </c:pt>
                <c:pt idx="90">
                  <c:v>63.277803678483956</c:v>
                </c:pt>
                <c:pt idx="91">
                  <c:v>62.907834573393792</c:v>
                </c:pt>
                <c:pt idx="92">
                  <c:v>61.483980785104102</c:v>
                </c:pt>
                <c:pt idx="93">
                  <c:v>60.648115812154494</c:v>
                </c:pt>
                <c:pt idx="94">
                  <c:v>59.509937294501668</c:v>
                </c:pt>
                <c:pt idx="95">
                  <c:v>58.824114010852504</c:v>
                </c:pt>
                <c:pt idx="96">
                  <c:v>57.645956310338107</c:v>
                </c:pt>
                <c:pt idx="97">
                  <c:v>56.611285516654249</c:v>
                </c:pt>
                <c:pt idx="98">
                  <c:v>54.624139294764333</c:v>
                </c:pt>
                <c:pt idx="99">
                  <c:v>54.389784125658025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Plan1!$J$1</c:f>
              <c:strCache>
                <c:ptCount val="1"/>
                <c:pt idx="0">
                  <c:v>Lula_06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Plan1!$J$2:$J$101</c:f>
              <c:numCache>
                <c:formatCode>General</c:formatCode>
                <c:ptCount val="100"/>
                <c:pt idx="0">
                  <c:v>69.583184772476358</c:v>
                </c:pt>
                <c:pt idx="1">
                  <c:v>68.256449355542287</c:v>
                </c:pt>
                <c:pt idx="2">
                  <c:v>67.739853465676248</c:v>
                </c:pt>
                <c:pt idx="3">
                  <c:v>66.700478647462901</c:v>
                </c:pt>
                <c:pt idx="4">
                  <c:v>65.961295068783286</c:v>
                </c:pt>
                <c:pt idx="5">
                  <c:v>65.190226879935494</c:v>
                </c:pt>
                <c:pt idx="6">
                  <c:v>64.315198825742016</c:v>
                </c:pt>
                <c:pt idx="7">
                  <c:v>63.529393446670511</c:v>
                </c:pt>
                <c:pt idx="8">
                  <c:v>63.418201692737931</c:v>
                </c:pt>
                <c:pt idx="9">
                  <c:v>61.919774466007119</c:v>
                </c:pt>
                <c:pt idx="10">
                  <c:v>61.602210258959275</c:v>
                </c:pt>
                <c:pt idx="11">
                  <c:v>60.746923739213599</c:v>
                </c:pt>
                <c:pt idx="12">
                  <c:v>60.562709950274552</c:v>
                </c:pt>
                <c:pt idx="13">
                  <c:v>59.740443184752159</c:v>
                </c:pt>
                <c:pt idx="14">
                  <c:v>59.490901939916938</c:v>
                </c:pt>
                <c:pt idx="15">
                  <c:v>58.187395511483345</c:v>
                </c:pt>
                <c:pt idx="16">
                  <c:v>58.193731607627818</c:v>
                </c:pt>
                <c:pt idx="17">
                  <c:v>57.457340631036693</c:v>
                </c:pt>
                <c:pt idx="18">
                  <c:v>57.429208557497319</c:v>
                </c:pt>
                <c:pt idx="19">
                  <c:v>56.571004204715585</c:v>
                </c:pt>
                <c:pt idx="20">
                  <c:v>55.191695601851862</c:v>
                </c:pt>
                <c:pt idx="21">
                  <c:v>55.497276407713642</c:v>
                </c:pt>
                <c:pt idx="22">
                  <c:v>54.840472890655271</c:v>
                </c:pt>
                <c:pt idx="23">
                  <c:v>54.363985501204141</c:v>
                </c:pt>
                <c:pt idx="24">
                  <c:v>54.140123471216484</c:v>
                </c:pt>
                <c:pt idx="25">
                  <c:v>53.968103436596678</c:v>
                </c:pt>
                <c:pt idx="26">
                  <c:v>53.871374868045748</c:v>
                </c:pt>
                <c:pt idx="27">
                  <c:v>53.067082590094266</c:v>
                </c:pt>
                <c:pt idx="28">
                  <c:v>52.773464907601365</c:v>
                </c:pt>
                <c:pt idx="29">
                  <c:v>52.719748497855143</c:v>
                </c:pt>
                <c:pt idx="30">
                  <c:v>51.951608675048632</c:v>
                </c:pt>
                <c:pt idx="31">
                  <c:v>51.406582474369245</c:v>
                </c:pt>
                <c:pt idx="32">
                  <c:v>50.902452650346198</c:v>
                </c:pt>
                <c:pt idx="33">
                  <c:v>51.660620156998561</c:v>
                </c:pt>
                <c:pt idx="34">
                  <c:v>51.20995249966397</c:v>
                </c:pt>
                <c:pt idx="35">
                  <c:v>50.406715447758422</c:v>
                </c:pt>
                <c:pt idx="36">
                  <c:v>50.570857410990335</c:v>
                </c:pt>
                <c:pt idx="37">
                  <c:v>50.705349741758589</c:v>
                </c:pt>
                <c:pt idx="38">
                  <c:v>50.257789646735553</c:v>
                </c:pt>
                <c:pt idx="39">
                  <c:v>49.66018744436338</c:v>
                </c:pt>
                <c:pt idx="40">
                  <c:v>49.068278814316429</c:v>
                </c:pt>
                <c:pt idx="41">
                  <c:v>48.961494155536037</c:v>
                </c:pt>
                <c:pt idx="42">
                  <c:v>49.050041812227924</c:v>
                </c:pt>
                <c:pt idx="43">
                  <c:v>49.115415376944988</c:v>
                </c:pt>
                <c:pt idx="44">
                  <c:v>48.677259025148373</c:v>
                </c:pt>
                <c:pt idx="45">
                  <c:v>48.852455584096774</c:v>
                </c:pt>
                <c:pt idx="46">
                  <c:v>49.114938894678716</c:v>
                </c:pt>
                <c:pt idx="47">
                  <c:v>48.595786312578817</c:v>
                </c:pt>
                <c:pt idx="48">
                  <c:v>47.929251843493311</c:v>
                </c:pt>
                <c:pt idx="49">
                  <c:v>47.517900452679335</c:v>
                </c:pt>
                <c:pt idx="50">
                  <c:v>47.544181004640627</c:v>
                </c:pt>
                <c:pt idx="51">
                  <c:v>47.345875672998751</c:v>
                </c:pt>
                <c:pt idx="52">
                  <c:v>47.206267903252829</c:v>
                </c:pt>
                <c:pt idx="53">
                  <c:v>46.875103242576792</c:v>
                </c:pt>
                <c:pt idx="54">
                  <c:v>46.876972947736448</c:v>
                </c:pt>
                <c:pt idx="55">
                  <c:v>46.337194391638754</c:v>
                </c:pt>
                <c:pt idx="56">
                  <c:v>47.018460623882035</c:v>
                </c:pt>
                <c:pt idx="57">
                  <c:v>46.290589840796535</c:v>
                </c:pt>
                <c:pt idx="58">
                  <c:v>45.974254129338085</c:v>
                </c:pt>
                <c:pt idx="59">
                  <c:v>45.784767157735217</c:v>
                </c:pt>
                <c:pt idx="60">
                  <c:v>45.50304412993593</c:v>
                </c:pt>
                <c:pt idx="61">
                  <c:v>45.247971816969958</c:v>
                </c:pt>
                <c:pt idx="62">
                  <c:v>44.986381708145821</c:v>
                </c:pt>
                <c:pt idx="63">
                  <c:v>44.871647073017044</c:v>
                </c:pt>
                <c:pt idx="64">
                  <c:v>44.532370622270221</c:v>
                </c:pt>
                <c:pt idx="65">
                  <c:v>44.530756090015203</c:v>
                </c:pt>
                <c:pt idx="66">
                  <c:v>43.987294762060372</c:v>
                </c:pt>
                <c:pt idx="67">
                  <c:v>43.96240912583486</c:v>
                </c:pt>
                <c:pt idx="68">
                  <c:v>43.423505262462719</c:v>
                </c:pt>
                <c:pt idx="69">
                  <c:v>43.427220810374799</c:v>
                </c:pt>
                <c:pt idx="70">
                  <c:v>43.253038890186986</c:v>
                </c:pt>
                <c:pt idx="71">
                  <c:v>42.549889135254979</c:v>
                </c:pt>
                <c:pt idx="72">
                  <c:v>42.535661550549307</c:v>
                </c:pt>
                <c:pt idx="73">
                  <c:v>41.980590657622017</c:v>
                </c:pt>
                <c:pt idx="74">
                  <c:v>41.939607183689922</c:v>
                </c:pt>
                <c:pt idx="75">
                  <c:v>41.503717572994674</c:v>
                </c:pt>
                <c:pt idx="76">
                  <c:v>41.219607069677735</c:v>
                </c:pt>
                <c:pt idx="77">
                  <c:v>41.235047524403782</c:v>
                </c:pt>
                <c:pt idx="78">
                  <c:v>41.35377617697786</c:v>
                </c:pt>
                <c:pt idx="79">
                  <c:v>40.663699106991132</c:v>
                </c:pt>
                <c:pt idx="80">
                  <c:v>40.010025800088819</c:v>
                </c:pt>
                <c:pt idx="81">
                  <c:v>39.866357819340742</c:v>
                </c:pt>
                <c:pt idx="82">
                  <c:v>39.055301116096473</c:v>
                </c:pt>
                <c:pt idx="83">
                  <c:v>38.327866286422001</c:v>
                </c:pt>
                <c:pt idx="84">
                  <c:v>37.924088050744814</c:v>
                </c:pt>
                <c:pt idx="85">
                  <c:v>36.830071702201174</c:v>
                </c:pt>
                <c:pt idx="86">
                  <c:v>37.073051140894677</c:v>
                </c:pt>
                <c:pt idx="87">
                  <c:v>35.837346897410399</c:v>
                </c:pt>
                <c:pt idx="88">
                  <c:v>35.171906170461575</c:v>
                </c:pt>
                <c:pt idx="89">
                  <c:v>33.827150588209257</c:v>
                </c:pt>
                <c:pt idx="90">
                  <c:v>33.543744650705726</c:v>
                </c:pt>
                <c:pt idx="91">
                  <c:v>32.393746419468123</c:v>
                </c:pt>
                <c:pt idx="92">
                  <c:v>30.846303528948027</c:v>
                </c:pt>
                <c:pt idx="93">
                  <c:v>29.414112532559727</c:v>
                </c:pt>
                <c:pt idx="94">
                  <c:v>28.004330768767481</c:v>
                </c:pt>
                <c:pt idx="95">
                  <c:v>26.70201917193554</c:v>
                </c:pt>
                <c:pt idx="96">
                  <c:v>25.179525364832777</c:v>
                </c:pt>
                <c:pt idx="97">
                  <c:v>23.152940975931269</c:v>
                </c:pt>
                <c:pt idx="98">
                  <c:v>21.077189651282094</c:v>
                </c:pt>
                <c:pt idx="99">
                  <c:v>18.445119845271797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202944"/>
        <c:axId val="203204480"/>
      </c:scatterChart>
      <c:valAx>
        <c:axId val="203202944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03204480"/>
        <c:crosses val="autoZero"/>
        <c:crossBetween val="midCat"/>
      </c:valAx>
      <c:valAx>
        <c:axId val="20320448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320294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Plan1!$H$1</c:f>
              <c:strCache>
                <c:ptCount val="1"/>
                <c:pt idx="0">
                  <c:v>Lula_02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Plan1!$H$2:$H$101</c:f>
              <c:numCache>
                <c:formatCode>General</c:formatCode>
                <c:ptCount val="100"/>
                <c:pt idx="0">
                  <c:v>33.168782322519995</c:v>
                </c:pt>
                <c:pt idx="1">
                  <c:v>33.731119678154691</c:v>
                </c:pt>
                <c:pt idx="2">
                  <c:v>35.327438429690666</c:v>
                </c:pt>
                <c:pt idx="3">
                  <c:v>36.28071063498993</c:v>
                </c:pt>
                <c:pt idx="4">
                  <c:v>37.026422073804085</c:v>
                </c:pt>
                <c:pt idx="5">
                  <c:v>38.25495468270141</c:v>
                </c:pt>
                <c:pt idx="6">
                  <c:v>38.48614829826009</c:v>
                </c:pt>
                <c:pt idx="7">
                  <c:v>39.37024857860979</c:v>
                </c:pt>
                <c:pt idx="8">
                  <c:v>40.488610665175386</c:v>
                </c:pt>
                <c:pt idx="9">
                  <c:v>41.072314369865147</c:v>
                </c:pt>
                <c:pt idx="10">
                  <c:v>41.804974430497438</c:v>
                </c:pt>
                <c:pt idx="11">
                  <c:v>41.904251403034039</c:v>
                </c:pt>
                <c:pt idx="12">
                  <c:v>42.557035755106249</c:v>
                </c:pt>
                <c:pt idx="13">
                  <c:v>43.144431687122143</c:v>
                </c:pt>
                <c:pt idx="14">
                  <c:v>43.403610606301321</c:v>
                </c:pt>
                <c:pt idx="15">
                  <c:v>43.927175433136753</c:v>
                </c:pt>
                <c:pt idx="16">
                  <c:v>44.513389899031644</c:v>
                </c:pt>
                <c:pt idx="17">
                  <c:v>44.830886427129464</c:v>
                </c:pt>
                <c:pt idx="18">
                  <c:v>45.003454800235055</c:v>
                </c:pt>
                <c:pt idx="19">
                  <c:v>44.721521995164998</c:v>
                </c:pt>
                <c:pt idx="20">
                  <c:v>45.095007627218244</c:v>
                </c:pt>
                <c:pt idx="21">
                  <c:v>46.044884210417493</c:v>
                </c:pt>
                <c:pt idx="22">
                  <c:v>45.650975537019811</c:v>
                </c:pt>
                <c:pt idx="23">
                  <c:v>46.013442030436394</c:v>
                </c:pt>
                <c:pt idx="24">
                  <c:v>46.553937471587375</c:v>
                </c:pt>
                <c:pt idx="25">
                  <c:v>46.156627657403789</c:v>
                </c:pt>
                <c:pt idx="26">
                  <c:v>46.609101125046827</c:v>
                </c:pt>
                <c:pt idx="27">
                  <c:v>46.782455723408212</c:v>
                </c:pt>
                <c:pt idx="28">
                  <c:v>46.497326893773085</c:v>
                </c:pt>
                <c:pt idx="29">
                  <c:v>47.12090246000966</c:v>
                </c:pt>
                <c:pt idx="30">
                  <c:v>46.903332627304721</c:v>
                </c:pt>
                <c:pt idx="31">
                  <c:v>46.844669911777565</c:v>
                </c:pt>
                <c:pt idx="32">
                  <c:v>47.570424944833739</c:v>
                </c:pt>
                <c:pt idx="33">
                  <c:v>46.905051919383197</c:v>
                </c:pt>
                <c:pt idx="34">
                  <c:v>47.338071506630598</c:v>
                </c:pt>
                <c:pt idx="35">
                  <c:v>46.801541201832585</c:v>
                </c:pt>
                <c:pt idx="36">
                  <c:v>47.295313046835979</c:v>
                </c:pt>
                <c:pt idx="37">
                  <c:v>47.495012492978766</c:v>
                </c:pt>
                <c:pt idx="38">
                  <c:v>47.656525450762544</c:v>
                </c:pt>
                <c:pt idx="39">
                  <c:v>47.727560467045095</c:v>
                </c:pt>
                <c:pt idx="40">
                  <c:v>47.432891019250725</c:v>
                </c:pt>
                <c:pt idx="41">
                  <c:v>47.709048737681272</c:v>
                </c:pt>
                <c:pt idx="42">
                  <c:v>48.399064732402366</c:v>
                </c:pt>
                <c:pt idx="43">
                  <c:v>47.90914197534849</c:v>
                </c:pt>
                <c:pt idx="44">
                  <c:v>47.532951237592435</c:v>
                </c:pt>
                <c:pt idx="45">
                  <c:v>47.868133174331042</c:v>
                </c:pt>
                <c:pt idx="46">
                  <c:v>48.254857446879953</c:v>
                </c:pt>
                <c:pt idx="47">
                  <c:v>48.236933419942375</c:v>
                </c:pt>
                <c:pt idx="48">
                  <c:v>48.086215559565431</c:v>
                </c:pt>
                <c:pt idx="49">
                  <c:v>48.109752633019809</c:v>
                </c:pt>
                <c:pt idx="50">
                  <c:v>48.038172336034357</c:v>
                </c:pt>
                <c:pt idx="51">
                  <c:v>48.360964922479113</c:v>
                </c:pt>
                <c:pt idx="52">
                  <c:v>48.727582225413748</c:v>
                </c:pt>
                <c:pt idx="53">
                  <c:v>48.498662737314085</c:v>
                </c:pt>
                <c:pt idx="54">
                  <c:v>48.447651097747638</c:v>
                </c:pt>
                <c:pt idx="55">
                  <c:v>48.434528059956271</c:v>
                </c:pt>
                <c:pt idx="56">
                  <c:v>48.413141246703198</c:v>
                </c:pt>
                <c:pt idx="57">
                  <c:v>48.713851082933381</c:v>
                </c:pt>
                <c:pt idx="58">
                  <c:v>48.119205828092952</c:v>
                </c:pt>
                <c:pt idx="59">
                  <c:v>48.718200455492571</c:v>
                </c:pt>
                <c:pt idx="60">
                  <c:v>48.693960941515599</c:v>
                </c:pt>
                <c:pt idx="61">
                  <c:v>48.320567987898215</c:v>
                </c:pt>
                <c:pt idx="62">
                  <c:v>48.471306739317086</c:v>
                </c:pt>
                <c:pt idx="63">
                  <c:v>48.760966838553678</c:v>
                </c:pt>
                <c:pt idx="64">
                  <c:v>48.484511988843984</c:v>
                </c:pt>
                <c:pt idx="65">
                  <c:v>49.195337867684103</c:v>
                </c:pt>
                <c:pt idx="66">
                  <c:v>48.960255078575159</c:v>
                </c:pt>
                <c:pt idx="67">
                  <c:v>49.143718211434404</c:v>
                </c:pt>
                <c:pt idx="68">
                  <c:v>48.82511956747765</c:v>
                </c:pt>
                <c:pt idx="69">
                  <c:v>48.725521354138415</c:v>
                </c:pt>
                <c:pt idx="70">
                  <c:v>48.872903970798312</c:v>
                </c:pt>
                <c:pt idx="71">
                  <c:v>48.468171901423915</c:v>
                </c:pt>
                <c:pt idx="72">
                  <c:v>48.560324551784518</c:v>
                </c:pt>
                <c:pt idx="73">
                  <c:v>48.948142637773358</c:v>
                </c:pt>
                <c:pt idx="74">
                  <c:v>48.881489865318798</c:v>
                </c:pt>
                <c:pt idx="75">
                  <c:v>48.753109155575302</c:v>
                </c:pt>
                <c:pt idx="76">
                  <c:v>48.944255775215304</c:v>
                </c:pt>
                <c:pt idx="77">
                  <c:v>48.720276568515153</c:v>
                </c:pt>
                <c:pt idx="78">
                  <c:v>48.972440853354541</c:v>
                </c:pt>
                <c:pt idx="79">
                  <c:v>48.815468999334563</c:v>
                </c:pt>
                <c:pt idx="80">
                  <c:v>48.707785819598676</c:v>
                </c:pt>
                <c:pt idx="81">
                  <c:v>49.096789114696982</c:v>
                </c:pt>
                <c:pt idx="82">
                  <c:v>48.95066423709266</c:v>
                </c:pt>
                <c:pt idx="83">
                  <c:v>48.652816017439008</c:v>
                </c:pt>
                <c:pt idx="84">
                  <c:v>48.303066311901006</c:v>
                </c:pt>
                <c:pt idx="85">
                  <c:v>48.582996997190918</c:v>
                </c:pt>
                <c:pt idx="86">
                  <c:v>48.886369095741507</c:v>
                </c:pt>
                <c:pt idx="87">
                  <c:v>48.33774586405962</c:v>
                </c:pt>
                <c:pt idx="88">
                  <c:v>48.715468364566249</c:v>
                </c:pt>
                <c:pt idx="89">
                  <c:v>48.150348440155604</c:v>
                </c:pt>
                <c:pt idx="90">
                  <c:v>48.262864952071681</c:v>
                </c:pt>
                <c:pt idx="91">
                  <c:v>48.072051823577659</c:v>
                </c:pt>
                <c:pt idx="92">
                  <c:v>47.460408452049876</c:v>
                </c:pt>
                <c:pt idx="93">
                  <c:v>46.918307239187733</c:v>
                </c:pt>
                <c:pt idx="94">
                  <c:v>46.06819215110874</c:v>
                </c:pt>
                <c:pt idx="95">
                  <c:v>45.792551721287552</c:v>
                </c:pt>
                <c:pt idx="96">
                  <c:v>45.11487721980599</c:v>
                </c:pt>
                <c:pt idx="97">
                  <c:v>44.698096169472834</c:v>
                </c:pt>
                <c:pt idx="98">
                  <c:v>43.244014787678999</c:v>
                </c:pt>
                <c:pt idx="99">
                  <c:v>43.360673936840364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Plan1!$I$1</c:f>
              <c:strCache>
                <c:ptCount val="1"/>
                <c:pt idx="0">
                  <c:v>Lula_02_2t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Plan1!$I$2:$I$101</c:f>
              <c:numCache>
                <c:formatCode>General</c:formatCode>
                <c:ptCount val="100"/>
                <c:pt idx="0">
                  <c:v>43.11833254294568</c:v>
                </c:pt>
                <c:pt idx="1">
                  <c:v>44.609014155753904</c:v>
                </c:pt>
                <c:pt idx="2">
                  <c:v>46.527679111356385</c:v>
                </c:pt>
                <c:pt idx="3">
                  <c:v>47.850302055016897</c:v>
                </c:pt>
                <c:pt idx="4">
                  <c:v>49.03731242605388</c:v>
                </c:pt>
                <c:pt idx="5">
                  <c:v>50.265191002525519</c:v>
                </c:pt>
                <c:pt idx="6">
                  <c:v>50.779608550319857</c:v>
                </c:pt>
                <c:pt idx="7">
                  <c:v>51.564794514411901</c:v>
                </c:pt>
                <c:pt idx="8">
                  <c:v>52.808516412290494</c:v>
                </c:pt>
                <c:pt idx="9">
                  <c:v>53.36589092231452</c:v>
                </c:pt>
                <c:pt idx="10">
                  <c:v>54.349298429011021</c:v>
                </c:pt>
                <c:pt idx="11">
                  <c:v>54.524976128064182</c:v>
                </c:pt>
                <c:pt idx="12">
                  <c:v>55.301751709885345</c:v>
                </c:pt>
                <c:pt idx="13">
                  <c:v>56.080537244154762</c:v>
                </c:pt>
                <c:pt idx="14">
                  <c:v>56.58401814948558</c:v>
                </c:pt>
                <c:pt idx="15">
                  <c:v>56.992489596447584</c:v>
                </c:pt>
                <c:pt idx="16">
                  <c:v>57.716030246590563</c:v>
                </c:pt>
                <c:pt idx="17">
                  <c:v>58.109552921004166</c:v>
                </c:pt>
                <c:pt idx="18">
                  <c:v>58.694732111088229</c:v>
                </c:pt>
                <c:pt idx="19">
                  <c:v>58.40081591534878</c:v>
                </c:pt>
                <c:pt idx="20">
                  <c:v>58.757127210139259</c:v>
                </c:pt>
                <c:pt idx="21">
                  <c:v>59.993487823613044</c:v>
                </c:pt>
                <c:pt idx="22">
                  <c:v>59.57878946109642</c:v>
                </c:pt>
                <c:pt idx="23">
                  <c:v>60.131341405881429</c:v>
                </c:pt>
                <c:pt idx="24">
                  <c:v>60.661308042843828</c:v>
                </c:pt>
                <c:pt idx="25">
                  <c:v>60.324059805136393</c:v>
                </c:pt>
                <c:pt idx="26">
                  <c:v>61.10757422916717</c:v>
                </c:pt>
                <c:pt idx="27">
                  <c:v>61.285262307051141</c:v>
                </c:pt>
                <c:pt idx="28">
                  <c:v>61.19596554524113</c:v>
                </c:pt>
                <c:pt idx="29">
                  <c:v>61.478805315831323</c:v>
                </c:pt>
                <c:pt idx="30">
                  <c:v>61.756157355338473</c:v>
                </c:pt>
                <c:pt idx="31">
                  <c:v>61.496595195301616</c:v>
                </c:pt>
                <c:pt idx="32">
                  <c:v>61.943982858972525</c:v>
                </c:pt>
                <c:pt idx="33">
                  <c:v>62.472079043246097</c:v>
                </c:pt>
                <c:pt idx="34">
                  <c:v>62.120284415102041</c:v>
                </c:pt>
                <c:pt idx="35">
                  <c:v>62.447454163765087</c:v>
                </c:pt>
                <c:pt idx="36">
                  <c:v>62.355692504580126</c:v>
                </c:pt>
                <c:pt idx="37">
                  <c:v>63.318999228098235</c:v>
                </c:pt>
                <c:pt idx="38">
                  <c:v>63.190258984292988</c:v>
                </c:pt>
                <c:pt idx="39">
                  <c:v>62.961951214530714</c:v>
                </c:pt>
                <c:pt idx="40">
                  <c:v>62.975973416203836</c:v>
                </c:pt>
                <c:pt idx="41">
                  <c:v>63.100135072681361</c:v>
                </c:pt>
                <c:pt idx="42">
                  <c:v>63.705611888045077</c:v>
                </c:pt>
                <c:pt idx="43">
                  <c:v>63.870294328566942</c:v>
                </c:pt>
                <c:pt idx="44">
                  <c:v>63.528642390661538</c:v>
                </c:pt>
                <c:pt idx="45">
                  <c:v>63.967029575280364</c:v>
                </c:pt>
                <c:pt idx="46">
                  <c:v>64.267620210744482</c:v>
                </c:pt>
                <c:pt idx="47">
                  <c:v>64.170026232135825</c:v>
                </c:pt>
                <c:pt idx="48">
                  <c:v>64.145718128638478</c:v>
                </c:pt>
                <c:pt idx="49">
                  <c:v>64.305240668851411</c:v>
                </c:pt>
                <c:pt idx="50">
                  <c:v>64.144838469417465</c:v>
                </c:pt>
                <c:pt idx="51">
                  <c:v>64.434929084853877</c:v>
                </c:pt>
                <c:pt idx="52">
                  <c:v>64.751457108378062</c:v>
                </c:pt>
                <c:pt idx="53">
                  <c:v>64.713849408750065</c:v>
                </c:pt>
                <c:pt idx="54">
                  <c:v>64.659681830437933</c:v>
                </c:pt>
                <c:pt idx="55">
                  <c:v>64.608118418652666</c:v>
                </c:pt>
                <c:pt idx="56">
                  <c:v>65.190176900351119</c:v>
                </c:pt>
                <c:pt idx="57">
                  <c:v>65.070499661287997</c:v>
                </c:pt>
                <c:pt idx="58">
                  <c:v>64.820061300134867</c:v>
                </c:pt>
                <c:pt idx="59">
                  <c:v>65.100832999093342</c:v>
                </c:pt>
                <c:pt idx="60">
                  <c:v>65.250394423419976</c:v>
                </c:pt>
                <c:pt idx="61">
                  <c:v>64.990071687968097</c:v>
                </c:pt>
                <c:pt idx="62">
                  <c:v>64.965951233379414</c:v>
                </c:pt>
                <c:pt idx="63">
                  <c:v>65.495566904372183</c:v>
                </c:pt>
                <c:pt idx="64">
                  <c:v>65.216291881152387</c:v>
                </c:pt>
                <c:pt idx="65">
                  <c:v>65.631446178566463</c:v>
                </c:pt>
                <c:pt idx="66">
                  <c:v>65.349429784550821</c:v>
                </c:pt>
                <c:pt idx="67">
                  <c:v>65.722758422686852</c:v>
                </c:pt>
                <c:pt idx="68">
                  <c:v>65.606098236137186</c:v>
                </c:pt>
                <c:pt idx="69">
                  <c:v>65.626845262143746</c:v>
                </c:pt>
                <c:pt idx="70">
                  <c:v>65.451695436732862</c:v>
                </c:pt>
                <c:pt idx="71">
                  <c:v>64.921661471758213</c:v>
                </c:pt>
                <c:pt idx="72">
                  <c:v>65.614290610006847</c:v>
                </c:pt>
                <c:pt idx="73">
                  <c:v>65.222096786527587</c:v>
                </c:pt>
                <c:pt idx="74">
                  <c:v>65.308843788262223</c:v>
                </c:pt>
                <c:pt idx="75">
                  <c:v>65.222811612590178</c:v>
                </c:pt>
                <c:pt idx="76">
                  <c:v>65.52157166269717</c:v>
                </c:pt>
                <c:pt idx="77">
                  <c:v>65.645995453381559</c:v>
                </c:pt>
                <c:pt idx="78">
                  <c:v>65.907195468894116</c:v>
                </c:pt>
                <c:pt idx="79">
                  <c:v>65.857157188587479</c:v>
                </c:pt>
                <c:pt idx="80">
                  <c:v>65.495143712823918</c:v>
                </c:pt>
                <c:pt idx="81">
                  <c:v>65.811336107354862</c:v>
                </c:pt>
                <c:pt idx="82">
                  <c:v>65.387837442846092</c:v>
                </c:pt>
                <c:pt idx="83">
                  <c:v>65.217266449987633</c:v>
                </c:pt>
                <c:pt idx="84">
                  <c:v>64.940393077838394</c:v>
                </c:pt>
                <c:pt idx="85">
                  <c:v>64.609056722030701</c:v>
                </c:pt>
                <c:pt idx="86">
                  <c:v>65.035961815090872</c:v>
                </c:pt>
                <c:pt idx="87">
                  <c:v>63.951158569643816</c:v>
                </c:pt>
                <c:pt idx="88">
                  <c:v>64.36469950251103</c:v>
                </c:pt>
                <c:pt idx="89">
                  <c:v>62.981403475149264</c:v>
                </c:pt>
                <c:pt idx="90">
                  <c:v>63.277803678483956</c:v>
                </c:pt>
                <c:pt idx="91">
                  <c:v>62.907834573393792</c:v>
                </c:pt>
                <c:pt idx="92">
                  <c:v>61.483980785104102</c:v>
                </c:pt>
                <c:pt idx="93">
                  <c:v>60.648115812154494</c:v>
                </c:pt>
                <c:pt idx="94">
                  <c:v>59.509937294501668</c:v>
                </c:pt>
                <c:pt idx="95">
                  <c:v>58.824114010852504</c:v>
                </c:pt>
                <c:pt idx="96">
                  <c:v>57.645956310338107</c:v>
                </c:pt>
                <c:pt idx="97">
                  <c:v>56.611285516654249</c:v>
                </c:pt>
                <c:pt idx="98">
                  <c:v>54.624139294764333</c:v>
                </c:pt>
                <c:pt idx="99">
                  <c:v>54.389784125658025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Plan1!$J$1</c:f>
              <c:strCache>
                <c:ptCount val="1"/>
                <c:pt idx="0">
                  <c:v>Lula_06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Plan1!$J$2:$J$101</c:f>
              <c:numCache>
                <c:formatCode>General</c:formatCode>
                <c:ptCount val="100"/>
                <c:pt idx="0">
                  <c:v>69.583184772476358</c:v>
                </c:pt>
                <c:pt idx="1">
                  <c:v>68.256449355542287</c:v>
                </c:pt>
                <c:pt idx="2">
                  <c:v>67.739853465676248</c:v>
                </c:pt>
                <c:pt idx="3">
                  <c:v>66.700478647462901</c:v>
                </c:pt>
                <c:pt idx="4">
                  <c:v>65.961295068783286</c:v>
                </c:pt>
                <c:pt idx="5">
                  <c:v>65.190226879935494</c:v>
                </c:pt>
                <c:pt idx="6">
                  <c:v>64.315198825742016</c:v>
                </c:pt>
                <c:pt idx="7">
                  <c:v>63.529393446670511</c:v>
                </c:pt>
                <c:pt idx="8">
                  <c:v>63.418201692737931</c:v>
                </c:pt>
                <c:pt idx="9">
                  <c:v>61.919774466007119</c:v>
                </c:pt>
                <c:pt idx="10">
                  <c:v>61.602210258959275</c:v>
                </c:pt>
                <c:pt idx="11">
                  <c:v>60.746923739213599</c:v>
                </c:pt>
                <c:pt idx="12">
                  <c:v>60.562709950274552</c:v>
                </c:pt>
                <c:pt idx="13">
                  <c:v>59.740443184752159</c:v>
                </c:pt>
                <c:pt idx="14">
                  <c:v>59.490901939916938</c:v>
                </c:pt>
                <c:pt idx="15">
                  <c:v>58.187395511483345</c:v>
                </c:pt>
                <c:pt idx="16">
                  <c:v>58.193731607627818</c:v>
                </c:pt>
                <c:pt idx="17">
                  <c:v>57.457340631036693</c:v>
                </c:pt>
                <c:pt idx="18">
                  <c:v>57.429208557497319</c:v>
                </c:pt>
                <c:pt idx="19">
                  <c:v>56.571004204715585</c:v>
                </c:pt>
                <c:pt idx="20">
                  <c:v>55.191695601851862</c:v>
                </c:pt>
                <c:pt idx="21">
                  <c:v>55.497276407713642</c:v>
                </c:pt>
                <c:pt idx="22">
                  <c:v>54.840472890655271</c:v>
                </c:pt>
                <c:pt idx="23">
                  <c:v>54.363985501204141</c:v>
                </c:pt>
                <c:pt idx="24">
                  <c:v>54.140123471216484</c:v>
                </c:pt>
                <c:pt idx="25">
                  <c:v>53.968103436596678</c:v>
                </c:pt>
                <c:pt idx="26">
                  <c:v>53.871374868045748</c:v>
                </c:pt>
                <c:pt idx="27">
                  <c:v>53.067082590094266</c:v>
                </c:pt>
                <c:pt idx="28">
                  <c:v>52.773464907601365</c:v>
                </c:pt>
                <c:pt idx="29">
                  <c:v>52.719748497855143</c:v>
                </c:pt>
                <c:pt idx="30">
                  <c:v>51.951608675048632</c:v>
                </c:pt>
                <c:pt idx="31">
                  <c:v>51.406582474369245</c:v>
                </c:pt>
                <c:pt idx="32">
                  <c:v>50.902452650346198</c:v>
                </c:pt>
                <c:pt idx="33">
                  <c:v>51.660620156998561</c:v>
                </c:pt>
                <c:pt idx="34">
                  <c:v>51.20995249966397</c:v>
                </c:pt>
                <c:pt idx="35">
                  <c:v>50.406715447758422</c:v>
                </c:pt>
                <c:pt idx="36">
                  <c:v>50.570857410990335</c:v>
                </c:pt>
                <c:pt idx="37">
                  <c:v>50.705349741758589</c:v>
                </c:pt>
                <c:pt idx="38">
                  <c:v>50.257789646735553</c:v>
                </c:pt>
                <c:pt idx="39">
                  <c:v>49.66018744436338</c:v>
                </c:pt>
                <c:pt idx="40">
                  <c:v>49.068278814316429</c:v>
                </c:pt>
                <c:pt idx="41">
                  <c:v>48.961494155536037</c:v>
                </c:pt>
                <c:pt idx="42">
                  <c:v>49.050041812227924</c:v>
                </c:pt>
                <c:pt idx="43">
                  <c:v>49.115415376944988</c:v>
                </c:pt>
                <c:pt idx="44">
                  <c:v>48.677259025148373</c:v>
                </c:pt>
                <c:pt idx="45">
                  <c:v>48.852455584096774</c:v>
                </c:pt>
                <c:pt idx="46">
                  <c:v>49.114938894678716</c:v>
                </c:pt>
                <c:pt idx="47">
                  <c:v>48.595786312578817</c:v>
                </c:pt>
                <c:pt idx="48">
                  <c:v>47.929251843493311</c:v>
                </c:pt>
                <c:pt idx="49">
                  <c:v>47.517900452679335</c:v>
                </c:pt>
                <c:pt idx="50">
                  <c:v>47.544181004640627</c:v>
                </c:pt>
                <c:pt idx="51">
                  <c:v>47.345875672998751</c:v>
                </c:pt>
                <c:pt idx="52">
                  <c:v>47.206267903252829</c:v>
                </c:pt>
                <c:pt idx="53">
                  <c:v>46.875103242576792</c:v>
                </c:pt>
                <c:pt idx="54">
                  <c:v>46.876972947736448</c:v>
                </c:pt>
                <c:pt idx="55">
                  <c:v>46.337194391638754</c:v>
                </c:pt>
                <c:pt idx="56">
                  <c:v>47.018460623882035</c:v>
                </c:pt>
                <c:pt idx="57">
                  <c:v>46.290589840796535</c:v>
                </c:pt>
                <c:pt idx="58">
                  <c:v>45.974254129338085</c:v>
                </c:pt>
                <c:pt idx="59">
                  <c:v>45.784767157735217</c:v>
                </c:pt>
                <c:pt idx="60">
                  <c:v>45.50304412993593</c:v>
                </c:pt>
                <c:pt idx="61">
                  <c:v>45.247971816969958</c:v>
                </c:pt>
                <c:pt idx="62">
                  <c:v>44.986381708145821</c:v>
                </c:pt>
                <c:pt idx="63">
                  <c:v>44.871647073017044</c:v>
                </c:pt>
                <c:pt idx="64">
                  <c:v>44.532370622270221</c:v>
                </c:pt>
                <c:pt idx="65">
                  <c:v>44.530756090015203</c:v>
                </c:pt>
                <c:pt idx="66">
                  <c:v>43.987294762060372</c:v>
                </c:pt>
                <c:pt idx="67">
                  <c:v>43.96240912583486</c:v>
                </c:pt>
                <c:pt idx="68">
                  <c:v>43.423505262462719</c:v>
                </c:pt>
                <c:pt idx="69">
                  <c:v>43.427220810374799</c:v>
                </c:pt>
                <c:pt idx="70">
                  <c:v>43.253038890186986</c:v>
                </c:pt>
                <c:pt idx="71">
                  <c:v>42.549889135254979</c:v>
                </c:pt>
                <c:pt idx="72">
                  <c:v>42.535661550549307</c:v>
                </c:pt>
                <c:pt idx="73">
                  <c:v>41.980590657622017</c:v>
                </c:pt>
                <c:pt idx="74">
                  <c:v>41.939607183689922</c:v>
                </c:pt>
                <c:pt idx="75">
                  <c:v>41.503717572994674</c:v>
                </c:pt>
                <c:pt idx="76">
                  <c:v>41.219607069677735</c:v>
                </c:pt>
                <c:pt idx="77">
                  <c:v>41.235047524403782</c:v>
                </c:pt>
                <c:pt idx="78">
                  <c:v>41.35377617697786</c:v>
                </c:pt>
                <c:pt idx="79">
                  <c:v>40.663699106991132</c:v>
                </c:pt>
                <c:pt idx="80">
                  <c:v>40.010025800088819</c:v>
                </c:pt>
                <c:pt idx="81">
                  <c:v>39.866357819340742</c:v>
                </c:pt>
                <c:pt idx="82">
                  <c:v>39.055301116096473</c:v>
                </c:pt>
                <c:pt idx="83">
                  <c:v>38.327866286422001</c:v>
                </c:pt>
                <c:pt idx="84">
                  <c:v>37.924088050744814</c:v>
                </c:pt>
                <c:pt idx="85">
                  <c:v>36.830071702201174</c:v>
                </c:pt>
                <c:pt idx="86">
                  <c:v>37.073051140894677</c:v>
                </c:pt>
                <c:pt idx="87">
                  <c:v>35.837346897410399</c:v>
                </c:pt>
                <c:pt idx="88">
                  <c:v>35.171906170461575</c:v>
                </c:pt>
                <c:pt idx="89">
                  <c:v>33.827150588209257</c:v>
                </c:pt>
                <c:pt idx="90">
                  <c:v>33.543744650705726</c:v>
                </c:pt>
                <c:pt idx="91">
                  <c:v>32.393746419468123</c:v>
                </c:pt>
                <c:pt idx="92">
                  <c:v>30.846303528948027</c:v>
                </c:pt>
                <c:pt idx="93">
                  <c:v>29.414112532559727</c:v>
                </c:pt>
                <c:pt idx="94">
                  <c:v>28.004330768767481</c:v>
                </c:pt>
                <c:pt idx="95">
                  <c:v>26.70201917193554</c:v>
                </c:pt>
                <c:pt idx="96">
                  <c:v>25.179525364832777</c:v>
                </c:pt>
                <c:pt idx="97">
                  <c:v>23.152940975931269</c:v>
                </c:pt>
                <c:pt idx="98">
                  <c:v>21.077189651282094</c:v>
                </c:pt>
                <c:pt idx="99">
                  <c:v>18.445119845271797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Plan1!$K$1</c:f>
              <c:strCache>
                <c:ptCount val="1"/>
                <c:pt idx="0">
                  <c:v>Lula_06_2t</c:v>
                </c:pt>
              </c:strCache>
            </c:strRef>
          </c:tx>
          <c:marker>
            <c:symbol val="none"/>
          </c:marker>
          <c:xVal>
            <c:numRef>
              <c:f>Plan1!$G$2:$G$101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Plan1!$K$2:$K$101</c:f>
              <c:numCache>
                <c:formatCode>General</c:formatCode>
                <c:ptCount val="100"/>
                <c:pt idx="0">
                  <c:v>77.857160908260028</c:v>
                </c:pt>
                <c:pt idx="1">
                  <c:v>76.61277468191436</c:v>
                </c:pt>
                <c:pt idx="2">
                  <c:v>76.067474456462833</c:v>
                </c:pt>
                <c:pt idx="3">
                  <c:v>75.328718651439118</c:v>
                </c:pt>
                <c:pt idx="4">
                  <c:v>74.768750134197916</c:v>
                </c:pt>
                <c:pt idx="5">
                  <c:v>73.940487220368837</c:v>
                </c:pt>
                <c:pt idx="6">
                  <c:v>73.255418567918568</c:v>
                </c:pt>
                <c:pt idx="7">
                  <c:v>72.566289818491754</c:v>
                </c:pt>
                <c:pt idx="8">
                  <c:v>72.592013050788211</c:v>
                </c:pt>
                <c:pt idx="9">
                  <c:v>71.278006396324884</c:v>
                </c:pt>
                <c:pt idx="10">
                  <c:v>71.06170005139596</c:v>
                </c:pt>
                <c:pt idx="11">
                  <c:v>70.341207051929416</c:v>
                </c:pt>
                <c:pt idx="12">
                  <c:v>70.265117801422903</c:v>
                </c:pt>
                <c:pt idx="13">
                  <c:v>69.47074365766953</c:v>
                </c:pt>
                <c:pt idx="14">
                  <c:v>69.441012686236917</c:v>
                </c:pt>
                <c:pt idx="15">
                  <c:v>68.446879856056256</c:v>
                </c:pt>
                <c:pt idx="16">
                  <c:v>68.462463879223932</c:v>
                </c:pt>
                <c:pt idx="17">
                  <c:v>67.760023918667088</c:v>
                </c:pt>
                <c:pt idx="18">
                  <c:v>67.909032505524834</c:v>
                </c:pt>
                <c:pt idx="19">
                  <c:v>67.069136283316936</c:v>
                </c:pt>
                <c:pt idx="20">
                  <c:v>65.875776322685141</c:v>
                </c:pt>
                <c:pt idx="21">
                  <c:v>66.4147738356166</c:v>
                </c:pt>
                <c:pt idx="22">
                  <c:v>65.770664631716087</c:v>
                </c:pt>
                <c:pt idx="23">
                  <c:v>65.279883424836981</c:v>
                </c:pt>
                <c:pt idx="24">
                  <c:v>65.345210758632575</c:v>
                </c:pt>
                <c:pt idx="25">
                  <c:v>65.124751763799694</c:v>
                </c:pt>
                <c:pt idx="26">
                  <c:v>65.028111163795998</c:v>
                </c:pt>
                <c:pt idx="27">
                  <c:v>64.517005243117197</c:v>
                </c:pt>
                <c:pt idx="28">
                  <c:v>64.210986712783964</c:v>
                </c:pt>
                <c:pt idx="29">
                  <c:v>64.084878580572877</c:v>
                </c:pt>
                <c:pt idx="30">
                  <c:v>63.508708666301871</c:v>
                </c:pt>
                <c:pt idx="31">
                  <c:v>62.927173191771743</c:v>
                </c:pt>
                <c:pt idx="32">
                  <c:v>62.699960039807479</c:v>
                </c:pt>
                <c:pt idx="33">
                  <c:v>63.441096071042757</c:v>
                </c:pt>
                <c:pt idx="34">
                  <c:v>62.911554367445781</c:v>
                </c:pt>
                <c:pt idx="35">
                  <c:v>62.433302137152097</c:v>
                </c:pt>
                <c:pt idx="36">
                  <c:v>62.576866613306301</c:v>
                </c:pt>
                <c:pt idx="37">
                  <c:v>62.759684331275672</c:v>
                </c:pt>
                <c:pt idx="38">
                  <c:v>62.321231698144302</c:v>
                </c:pt>
                <c:pt idx="39">
                  <c:v>61.876598776656003</c:v>
                </c:pt>
                <c:pt idx="40">
                  <c:v>61.258227936688137</c:v>
                </c:pt>
                <c:pt idx="41">
                  <c:v>61.143548560524309</c:v>
                </c:pt>
                <c:pt idx="42">
                  <c:v>61.437564625814893</c:v>
                </c:pt>
                <c:pt idx="43">
                  <c:v>61.575380149133181</c:v>
                </c:pt>
                <c:pt idx="44">
                  <c:v>61.05103433133106</c:v>
                </c:pt>
                <c:pt idx="45">
                  <c:v>61.473370489263502</c:v>
                </c:pt>
                <c:pt idx="46">
                  <c:v>61.64127465382235</c:v>
                </c:pt>
                <c:pt idx="47">
                  <c:v>61.220251643448712</c:v>
                </c:pt>
                <c:pt idx="48">
                  <c:v>60.727897194661658</c:v>
                </c:pt>
                <c:pt idx="49">
                  <c:v>60.378413006398276</c:v>
                </c:pt>
                <c:pt idx="50">
                  <c:v>60.345176162468803</c:v>
                </c:pt>
                <c:pt idx="51">
                  <c:v>60.320786127966343</c:v>
                </c:pt>
                <c:pt idx="52">
                  <c:v>60.185027166687171</c:v>
                </c:pt>
                <c:pt idx="53">
                  <c:v>59.859322842155464</c:v>
                </c:pt>
                <c:pt idx="54">
                  <c:v>59.849479570898488</c:v>
                </c:pt>
                <c:pt idx="55">
                  <c:v>59.25383402950569</c:v>
                </c:pt>
                <c:pt idx="56">
                  <c:v>60.194256239192811</c:v>
                </c:pt>
                <c:pt idx="57">
                  <c:v>59.452966081334317</c:v>
                </c:pt>
                <c:pt idx="58">
                  <c:v>59.225544841984117</c:v>
                </c:pt>
                <c:pt idx="59">
                  <c:v>59.098831110848131</c:v>
                </c:pt>
                <c:pt idx="60">
                  <c:v>58.764482361631472</c:v>
                </c:pt>
                <c:pt idx="61">
                  <c:v>58.673175185404688</c:v>
                </c:pt>
                <c:pt idx="62">
                  <c:v>58.457335245975337</c:v>
                </c:pt>
                <c:pt idx="63">
                  <c:v>58.457123724052423</c:v>
                </c:pt>
                <c:pt idx="64">
                  <c:v>58.062802375314853</c:v>
                </c:pt>
                <c:pt idx="65">
                  <c:v>57.936892254443478</c:v>
                </c:pt>
                <c:pt idx="66">
                  <c:v>57.502134690513856</c:v>
                </c:pt>
                <c:pt idx="67">
                  <c:v>57.769726628098482</c:v>
                </c:pt>
                <c:pt idx="68">
                  <c:v>57.257341213743722</c:v>
                </c:pt>
                <c:pt idx="69">
                  <c:v>57.291092995992251</c:v>
                </c:pt>
                <c:pt idx="70">
                  <c:v>57.043634000775377</c:v>
                </c:pt>
                <c:pt idx="71">
                  <c:v>56.138820215419102</c:v>
                </c:pt>
                <c:pt idx="72">
                  <c:v>56.482495125431626</c:v>
                </c:pt>
                <c:pt idx="73">
                  <c:v>55.67157905080618</c:v>
                </c:pt>
                <c:pt idx="74">
                  <c:v>55.897086637755955</c:v>
                </c:pt>
                <c:pt idx="75">
                  <c:v>55.383231574356735</c:v>
                </c:pt>
                <c:pt idx="76">
                  <c:v>55.194554055486194</c:v>
                </c:pt>
                <c:pt idx="77">
                  <c:v>55.38305826720682</c:v>
                </c:pt>
                <c:pt idx="78">
                  <c:v>55.517140377819203</c:v>
                </c:pt>
                <c:pt idx="79">
                  <c:v>55.037050215350504</c:v>
                </c:pt>
                <c:pt idx="80">
                  <c:v>54.335387625470297</c:v>
                </c:pt>
                <c:pt idx="81">
                  <c:v>54.203364568526503</c:v>
                </c:pt>
                <c:pt idx="82">
                  <c:v>53.36039587583393</c:v>
                </c:pt>
                <c:pt idx="83">
                  <c:v>52.680738479591071</c:v>
                </c:pt>
                <c:pt idx="84">
                  <c:v>52.319896001092964</c:v>
                </c:pt>
                <c:pt idx="85">
                  <c:v>51.093710504898439</c:v>
                </c:pt>
                <c:pt idx="86">
                  <c:v>51.513720566544535</c:v>
                </c:pt>
                <c:pt idx="87">
                  <c:v>49.948166079771426</c:v>
                </c:pt>
                <c:pt idx="88">
                  <c:v>49.473964723713493</c:v>
                </c:pt>
                <c:pt idx="89">
                  <c:v>47.787836910698836</c:v>
                </c:pt>
                <c:pt idx="90">
                  <c:v>47.628985846689211</c:v>
                </c:pt>
                <c:pt idx="91">
                  <c:v>46.577176138843193</c:v>
                </c:pt>
                <c:pt idx="92">
                  <c:v>44.525276603400201</c:v>
                </c:pt>
                <c:pt idx="93">
                  <c:v>42.965800937912029</c:v>
                </c:pt>
                <c:pt idx="94">
                  <c:v>41.146058653430174</c:v>
                </c:pt>
                <c:pt idx="95">
                  <c:v>39.593040248955525</c:v>
                </c:pt>
                <c:pt idx="96">
                  <c:v>37.705444162363484</c:v>
                </c:pt>
                <c:pt idx="97">
                  <c:v>35.3492477339109</c:v>
                </c:pt>
                <c:pt idx="98">
                  <c:v>32.694855376462804</c:v>
                </c:pt>
                <c:pt idx="99">
                  <c:v>29.944146943719044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992320"/>
        <c:axId val="210006400"/>
      </c:scatterChart>
      <c:valAx>
        <c:axId val="209992320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10006400"/>
        <c:crosses val="autoZero"/>
        <c:crossBetween val="midCat"/>
      </c:valAx>
      <c:valAx>
        <c:axId val="21000640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99232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Plan2!$B$1</c:f>
              <c:strCache>
                <c:ptCount val="1"/>
                <c:pt idx="0">
                  <c:v>Lula_06</c:v>
                </c:pt>
              </c:strCache>
            </c:strRef>
          </c:tx>
          <c:marker>
            <c:symbol val="none"/>
          </c:marker>
          <c:xVal>
            <c:numRef>
              <c:f>Plan2!$A$2:$A$101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Plan2!$B$2:$B$101</c:f>
              <c:numCache>
                <c:formatCode>General</c:formatCode>
                <c:ptCount val="100"/>
                <c:pt idx="0">
                  <c:v>69.583184772476358</c:v>
                </c:pt>
                <c:pt idx="1">
                  <c:v>68.256449355542287</c:v>
                </c:pt>
                <c:pt idx="2">
                  <c:v>67.739853465676248</c:v>
                </c:pt>
                <c:pt idx="3">
                  <c:v>66.700478647462901</c:v>
                </c:pt>
                <c:pt idx="4">
                  <c:v>65.961295068783286</c:v>
                </c:pt>
                <c:pt idx="5">
                  <c:v>65.190226879935494</c:v>
                </c:pt>
                <c:pt idx="6">
                  <c:v>64.315198825742016</c:v>
                </c:pt>
                <c:pt idx="7">
                  <c:v>63.529393446670511</c:v>
                </c:pt>
                <c:pt idx="8">
                  <c:v>63.418201692737931</c:v>
                </c:pt>
                <c:pt idx="9">
                  <c:v>61.919774466007119</c:v>
                </c:pt>
                <c:pt idx="10">
                  <c:v>61.602210258959275</c:v>
                </c:pt>
                <c:pt idx="11">
                  <c:v>60.746923739213599</c:v>
                </c:pt>
                <c:pt idx="12">
                  <c:v>60.562709950274552</c:v>
                </c:pt>
                <c:pt idx="13">
                  <c:v>59.740443184752159</c:v>
                </c:pt>
                <c:pt idx="14">
                  <c:v>59.490901939916938</c:v>
                </c:pt>
                <c:pt idx="15">
                  <c:v>58.187395511483345</c:v>
                </c:pt>
                <c:pt idx="16">
                  <c:v>58.193731607627818</c:v>
                </c:pt>
                <c:pt idx="17">
                  <c:v>57.457340631036693</c:v>
                </c:pt>
                <c:pt idx="18">
                  <c:v>57.429208557497319</c:v>
                </c:pt>
                <c:pt idx="19">
                  <c:v>56.571004204715585</c:v>
                </c:pt>
                <c:pt idx="20">
                  <c:v>55.191695601851862</c:v>
                </c:pt>
                <c:pt idx="21">
                  <c:v>55.497276407713642</c:v>
                </c:pt>
                <c:pt idx="22">
                  <c:v>54.840472890655271</c:v>
                </c:pt>
                <c:pt idx="23">
                  <c:v>54.363985501204141</c:v>
                </c:pt>
                <c:pt idx="24">
                  <c:v>54.140123471216484</c:v>
                </c:pt>
                <c:pt idx="25">
                  <c:v>53.968103436596678</c:v>
                </c:pt>
                <c:pt idx="26">
                  <c:v>53.871374868045748</c:v>
                </c:pt>
                <c:pt idx="27">
                  <c:v>53.067082590094266</c:v>
                </c:pt>
                <c:pt idx="28">
                  <c:v>52.773464907601365</c:v>
                </c:pt>
                <c:pt idx="29">
                  <c:v>52.719748497855143</c:v>
                </c:pt>
                <c:pt idx="30">
                  <c:v>51.951608675048632</c:v>
                </c:pt>
                <c:pt idx="31">
                  <c:v>51.406582474369245</c:v>
                </c:pt>
                <c:pt idx="32">
                  <c:v>50.902452650346198</c:v>
                </c:pt>
                <c:pt idx="33">
                  <c:v>51.660620156998561</c:v>
                </c:pt>
                <c:pt idx="34">
                  <c:v>51.20995249966397</c:v>
                </c:pt>
                <c:pt idx="35">
                  <c:v>50.406715447758422</c:v>
                </c:pt>
                <c:pt idx="36">
                  <c:v>50.570857410990335</c:v>
                </c:pt>
                <c:pt idx="37">
                  <c:v>50.705349741758589</c:v>
                </c:pt>
                <c:pt idx="38">
                  <c:v>50.257789646735553</c:v>
                </c:pt>
                <c:pt idx="39">
                  <c:v>49.66018744436338</c:v>
                </c:pt>
                <c:pt idx="40">
                  <c:v>49.068278814316429</c:v>
                </c:pt>
                <c:pt idx="41">
                  <c:v>48.961494155536037</c:v>
                </c:pt>
                <c:pt idx="42">
                  <c:v>49.050041812227924</c:v>
                </c:pt>
                <c:pt idx="43">
                  <c:v>49.115415376944988</c:v>
                </c:pt>
                <c:pt idx="44">
                  <c:v>48.677259025148373</c:v>
                </c:pt>
                <c:pt idx="45">
                  <c:v>48.852455584096774</c:v>
                </c:pt>
                <c:pt idx="46">
                  <c:v>49.114938894678716</c:v>
                </c:pt>
                <c:pt idx="47">
                  <c:v>48.595786312578817</c:v>
                </c:pt>
                <c:pt idx="48">
                  <c:v>47.929251843493311</c:v>
                </c:pt>
                <c:pt idx="49">
                  <c:v>47.517900452679335</c:v>
                </c:pt>
                <c:pt idx="50">
                  <c:v>47.544181004640627</c:v>
                </c:pt>
                <c:pt idx="51">
                  <c:v>47.345875672998751</c:v>
                </c:pt>
                <c:pt idx="52">
                  <c:v>47.206267903252829</c:v>
                </c:pt>
                <c:pt idx="53">
                  <c:v>46.875103242576792</c:v>
                </c:pt>
                <c:pt idx="54">
                  <c:v>46.876972947736448</c:v>
                </c:pt>
                <c:pt idx="55">
                  <c:v>46.337194391638754</c:v>
                </c:pt>
                <c:pt idx="56">
                  <c:v>47.018460623882035</c:v>
                </c:pt>
                <c:pt idx="57">
                  <c:v>46.290589840796535</c:v>
                </c:pt>
                <c:pt idx="58">
                  <c:v>45.974254129338085</c:v>
                </c:pt>
                <c:pt idx="59">
                  <c:v>45.784767157735217</c:v>
                </c:pt>
                <c:pt idx="60">
                  <c:v>45.50304412993593</c:v>
                </c:pt>
                <c:pt idx="61">
                  <c:v>45.247971816969958</c:v>
                </c:pt>
                <c:pt idx="62">
                  <c:v>44.986381708145821</c:v>
                </c:pt>
                <c:pt idx="63">
                  <c:v>44.871647073017044</c:v>
                </c:pt>
                <c:pt idx="64">
                  <c:v>44.532370622270221</c:v>
                </c:pt>
                <c:pt idx="65">
                  <c:v>44.530756090015203</c:v>
                </c:pt>
                <c:pt idx="66">
                  <c:v>43.987294762060372</c:v>
                </c:pt>
                <c:pt idx="67">
                  <c:v>43.96240912583486</c:v>
                </c:pt>
                <c:pt idx="68">
                  <c:v>43.423505262462719</c:v>
                </c:pt>
                <c:pt idx="69">
                  <c:v>43.427220810374799</c:v>
                </c:pt>
                <c:pt idx="70">
                  <c:v>43.253038890186986</c:v>
                </c:pt>
                <c:pt idx="71">
                  <c:v>42.549889135254979</c:v>
                </c:pt>
                <c:pt idx="72">
                  <c:v>42.535661550549307</c:v>
                </c:pt>
                <c:pt idx="73">
                  <c:v>41.980590657622017</c:v>
                </c:pt>
                <c:pt idx="74">
                  <c:v>41.939607183689922</c:v>
                </c:pt>
                <c:pt idx="75">
                  <c:v>41.503717572994674</c:v>
                </c:pt>
                <c:pt idx="76">
                  <c:v>41.219607069677735</c:v>
                </c:pt>
                <c:pt idx="77">
                  <c:v>41.235047524403782</c:v>
                </c:pt>
                <c:pt idx="78">
                  <c:v>41.35377617697786</c:v>
                </c:pt>
                <c:pt idx="79">
                  <c:v>40.663699106991132</c:v>
                </c:pt>
                <c:pt idx="80">
                  <c:v>40.010025800088819</c:v>
                </c:pt>
                <c:pt idx="81">
                  <c:v>39.866357819340742</c:v>
                </c:pt>
                <c:pt idx="82">
                  <c:v>39.055301116096473</c:v>
                </c:pt>
                <c:pt idx="83">
                  <c:v>38.327866286422001</c:v>
                </c:pt>
                <c:pt idx="84">
                  <c:v>37.924088050744814</c:v>
                </c:pt>
                <c:pt idx="85">
                  <c:v>36.830071702201174</c:v>
                </c:pt>
                <c:pt idx="86">
                  <c:v>37.073051140894677</c:v>
                </c:pt>
                <c:pt idx="87">
                  <c:v>35.837346897410399</c:v>
                </c:pt>
                <c:pt idx="88">
                  <c:v>35.171906170461575</c:v>
                </c:pt>
                <c:pt idx="89">
                  <c:v>33.827150588209257</c:v>
                </c:pt>
                <c:pt idx="90">
                  <c:v>33.543744650705726</c:v>
                </c:pt>
                <c:pt idx="91">
                  <c:v>32.393746419468123</c:v>
                </c:pt>
                <c:pt idx="92">
                  <c:v>30.846303528948027</c:v>
                </c:pt>
                <c:pt idx="93">
                  <c:v>29.414112532559727</c:v>
                </c:pt>
                <c:pt idx="94">
                  <c:v>28.004330768767481</c:v>
                </c:pt>
                <c:pt idx="95">
                  <c:v>26.70201917193554</c:v>
                </c:pt>
                <c:pt idx="96">
                  <c:v>25.179525364832777</c:v>
                </c:pt>
                <c:pt idx="97">
                  <c:v>23.152940975931269</c:v>
                </c:pt>
                <c:pt idx="98">
                  <c:v>21.077189651282094</c:v>
                </c:pt>
                <c:pt idx="99">
                  <c:v>18.445119845271797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Plan2!$C$1</c:f>
              <c:strCache>
                <c:ptCount val="1"/>
                <c:pt idx="0">
                  <c:v>Dilma_10</c:v>
                </c:pt>
              </c:strCache>
            </c:strRef>
          </c:tx>
          <c:marker>
            <c:symbol val="none"/>
          </c:marker>
          <c:xVal>
            <c:numRef>
              <c:f>Plan2!$A$2:$A$101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Plan2!$C$2:$C$101</c:f>
              <c:numCache>
                <c:formatCode>General</c:formatCode>
                <c:ptCount val="100"/>
                <c:pt idx="0">
                  <c:v>78.262759953108215</c:v>
                </c:pt>
                <c:pt idx="1">
                  <c:v>75.432033088760235</c:v>
                </c:pt>
                <c:pt idx="2">
                  <c:v>73.775116097291814</c:v>
                </c:pt>
                <c:pt idx="3">
                  <c:v>72.395593262108733</c:v>
                </c:pt>
                <c:pt idx="4">
                  <c:v>70.827862590181468</c:v>
                </c:pt>
                <c:pt idx="5">
                  <c:v>69.372630302948053</c:v>
                </c:pt>
                <c:pt idx="6">
                  <c:v>68.326363393916012</c:v>
                </c:pt>
                <c:pt idx="7">
                  <c:v>66.845267992899878</c:v>
                </c:pt>
                <c:pt idx="8">
                  <c:v>66.003502738071759</c:v>
                </c:pt>
                <c:pt idx="9">
                  <c:v>65.302294218406686</c:v>
                </c:pt>
                <c:pt idx="10">
                  <c:v>63.947856741012274</c:v>
                </c:pt>
                <c:pt idx="11">
                  <c:v>63.068297943213956</c:v>
                </c:pt>
                <c:pt idx="12">
                  <c:v>62.070100211006249</c:v>
                </c:pt>
                <c:pt idx="13">
                  <c:v>61.031162482757374</c:v>
                </c:pt>
                <c:pt idx="14">
                  <c:v>60.824162439055605</c:v>
                </c:pt>
                <c:pt idx="15">
                  <c:v>60.037951391551033</c:v>
                </c:pt>
                <c:pt idx="16">
                  <c:v>58.96866855460155</c:v>
                </c:pt>
                <c:pt idx="17">
                  <c:v>58.219649837519732</c:v>
                </c:pt>
                <c:pt idx="18">
                  <c:v>57.812637592151454</c:v>
                </c:pt>
                <c:pt idx="19">
                  <c:v>56.922900922604839</c:v>
                </c:pt>
                <c:pt idx="20">
                  <c:v>56.178137066563671</c:v>
                </c:pt>
                <c:pt idx="21">
                  <c:v>55.320818105669154</c:v>
                </c:pt>
                <c:pt idx="22">
                  <c:v>54.35003494527129</c:v>
                </c:pt>
                <c:pt idx="23">
                  <c:v>54.507808668967108</c:v>
                </c:pt>
                <c:pt idx="24">
                  <c:v>53.740227384180059</c:v>
                </c:pt>
                <c:pt idx="25">
                  <c:v>53.223092194581724</c:v>
                </c:pt>
                <c:pt idx="26">
                  <c:v>52.699748773614076</c:v>
                </c:pt>
                <c:pt idx="27">
                  <c:v>52.063435487276351</c:v>
                </c:pt>
                <c:pt idx="28">
                  <c:v>52.112210211781715</c:v>
                </c:pt>
                <c:pt idx="29">
                  <c:v>51.616008802090498</c:v>
                </c:pt>
                <c:pt idx="30">
                  <c:v>51.030505042461343</c:v>
                </c:pt>
                <c:pt idx="31">
                  <c:v>50.750418737534858</c:v>
                </c:pt>
                <c:pt idx="32">
                  <c:v>50.079453552037776</c:v>
                </c:pt>
                <c:pt idx="33">
                  <c:v>49.889639863612921</c:v>
                </c:pt>
                <c:pt idx="34">
                  <c:v>49.585543975681887</c:v>
                </c:pt>
                <c:pt idx="35">
                  <c:v>49.596549105018475</c:v>
                </c:pt>
                <c:pt idx="36">
                  <c:v>48.874877679156285</c:v>
                </c:pt>
                <c:pt idx="37">
                  <c:v>48.842848507275711</c:v>
                </c:pt>
                <c:pt idx="38">
                  <c:v>48.642373398448534</c:v>
                </c:pt>
                <c:pt idx="39">
                  <c:v>48.395763605520152</c:v>
                </c:pt>
                <c:pt idx="40">
                  <c:v>48.229149665415378</c:v>
                </c:pt>
                <c:pt idx="41">
                  <c:v>47.638233609451667</c:v>
                </c:pt>
                <c:pt idx="42">
                  <c:v>47.527825391383843</c:v>
                </c:pt>
                <c:pt idx="43">
                  <c:v>47.366852432115834</c:v>
                </c:pt>
                <c:pt idx="44">
                  <c:v>46.613323665201143</c:v>
                </c:pt>
                <c:pt idx="45">
                  <c:v>46.238522813893994</c:v>
                </c:pt>
                <c:pt idx="46">
                  <c:v>46.197439636638208</c:v>
                </c:pt>
                <c:pt idx="47">
                  <c:v>46.375220896841171</c:v>
                </c:pt>
                <c:pt idx="48">
                  <c:v>46.278267561950145</c:v>
                </c:pt>
                <c:pt idx="49">
                  <c:v>46.204076377176982</c:v>
                </c:pt>
                <c:pt idx="50">
                  <c:v>45.48786502810951</c:v>
                </c:pt>
                <c:pt idx="51">
                  <c:v>45.594007077531124</c:v>
                </c:pt>
                <c:pt idx="52">
                  <c:v>45.219510512823462</c:v>
                </c:pt>
                <c:pt idx="53">
                  <c:v>45.127236385273505</c:v>
                </c:pt>
                <c:pt idx="54">
                  <c:v>44.580195296636766</c:v>
                </c:pt>
                <c:pt idx="55">
                  <c:v>44.710203443095516</c:v>
                </c:pt>
                <c:pt idx="56">
                  <c:v>44.283073794052783</c:v>
                </c:pt>
                <c:pt idx="57">
                  <c:v>44.423522109156686</c:v>
                </c:pt>
                <c:pt idx="58">
                  <c:v>44.002250943274383</c:v>
                </c:pt>
                <c:pt idx="59">
                  <c:v>43.832097914152733</c:v>
                </c:pt>
                <c:pt idx="60">
                  <c:v>43.930123526498733</c:v>
                </c:pt>
                <c:pt idx="61">
                  <c:v>43.588491725593272</c:v>
                </c:pt>
                <c:pt idx="62">
                  <c:v>43.244249994001187</c:v>
                </c:pt>
                <c:pt idx="63">
                  <c:v>43.265532527425187</c:v>
                </c:pt>
                <c:pt idx="64">
                  <c:v>42.757305788087322</c:v>
                </c:pt>
                <c:pt idx="65">
                  <c:v>42.541562182330452</c:v>
                </c:pt>
                <c:pt idx="66">
                  <c:v>42.367857693077099</c:v>
                </c:pt>
                <c:pt idx="67">
                  <c:v>42.219198232113179</c:v>
                </c:pt>
                <c:pt idx="68">
                  <c:v>41.783959664113404</c:v>
                </c:pt>
                <c:pt idx="69">
                  <c:v>41.766170800910324</c:v>
                </c:pt>
                <c:pt idx="70">
                  <c:v>41.142638780364003</c:v>
                </c:pt>
                <c:pt idx="71">
                  <c:v>40.95125906996055</c:v>
                </c:pt>
                <c:pt idx="72">
                  <c:v>41.219210594775738</c:v>
                </c:pt>
                <c:pt idx="73">
                  <c:v>40.498379625391365</c:v>
                </c:pt>
                <c:pt idx="74">
                  <c:v>40.356526331103041</c:v>
                </c:pt>
                <c:pt idx="75">
                  <c:v>39.844318114255138</c:v>
                </c:pt>
                <c:pt idx="76">
                  <c:v>40.270324443999016</c:v>
                </c:pt>
                <c:pt idx="77">
                  <c:v>39.808194653351549</c:v>
                </c:pt>
                <c:pt idx="78">
                  <c:v>39.246581772966984</c:v>
                </c:pt>
                <c:pt idx="79">
                  <c:v>38.472344985825572</c:v>
                </c:pt>
                <c:pt idx="80">
                  <c:v>38.178661399682696</c:v>
                </c:pt>
                <c:pt idx="81">
                  <c:v>37.765614461158862</c:v>
                </c:pt>
                <c:pt idx="82">
                  <c:v>37.679874739134682</c:v>
                </c:pt>
                <c:pt idx="83">
                  <c:v>36.885491572682902</c:v>
                </c:pt>
                <c:pt idx="84">
                  <c:v>36.390783916835353</c:v>
                </c:pt>
                <c:pt idx="85">
                  <c:v>35.392003915450744</c:v>
                </c:pt>
                <c:pt idx="86">
                  <c:v>35.194209984443248</c:v>
                </c:pt>
                <c:pt idx="87">
                  <c:v>34.345429187039407</c:v>
                </c:pt>
                <c:pt idx="88">
                  <c:v>33.713067288826643</c:v>
                </c:pt>
                <c:pt idx="89">
                  <c:v>32.934218982422173</c:v>
                </c:pt>
                <c:pt idx="90">
                  <c:v>31.72803315102081</c:v>
                </c:pt>
                <c:pt idx="91">
                  <c:v>30.892531958908105</c:v>
                </c:pt>
                <c:pt idx="92">
                  <c:v>29.668427113528963</c:v>
                </c:pt>
                <c:pt idx="93">
                  <c:v>28.686783893933548</c:v>
                </c:pt>
                <c:pt idx="94">
                  <c:v>27.210234387752887</c:v>
                </c:pt>
                <c:pt idx="95">
                  <c:v>25.892862251629857</c:v>
                </c:pt>
                <c:pt idx="96">
                  <c:v>24.14303083819356</c:v>
                </c:pt>
                <c:pt idx="97">
                  <c:v>22.843531778225799</c:v>
                </c:pt>
                <c:pt idx="98">
                  <c:v>20.778113464771156</c:v>
                </c:pt>
                <c:pt idx="99">
                  <c:v>17.777076312371122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074240"/>
        <c:axId val="210080128"/>
      </c:scatterChart>
      <c:valAx>
        <c:axId val="210074240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10080128"/>
        <c:crosses val="autoZero"/>
        <c:crossBetween val="midCat"/>
      </c:valAx>
      <c:valAx>
        <c:axId val="210080128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07424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Plan2!$C$115</c:f>
              <c:strCache>
                <c:ptCount val="1"/>
                <c:pt idx="0">
                  <c:v>Dilma_10</c:v>
                </c:pt>
              </c:strCache>
            </c:strRef>
          </c:tx>
          <c:marker>
            <c:symbol val="none"/>
          </c:marker>
          <c:xVal>
            <c:numRef>
              <c:f>Plan2!$B$116:$B$215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Plan2!$C$116:$C$215</c:f>
              <c:numCache>
                <c:formatCode>General</c:formatCode>
                <c:ptCount val="100"/>
                <c:pt idx="0">
                  <c:v>78.262759953108215</c:v>
                </c:pt>
                <c:pt idx="1">
                  <c:v>75.432033088760235</c:v>
                </c:pt>
                <c:pt idx="2">
                  <c:v>73.775116097291814</c:v>
                </c:pt>
                <c:pt idx="3">
                  <c:v>72.395593262108733</c:v>
                </c:pt>
                <c:pt idx="4">
                  <c:v>70.827862590181468</c:v>
                </c:pt>
                <c:pt idx="5">
                  <c:v>69.372630302948053</c:v>
                </c:pt>
                <c:pt idx="6">
                  <c:v>68.326363393916012</c:v>
                </c:pt>
                <c:pt idx="7">
                  <c:v>66.845267992899878</c:v>
                </c:pt>
                <c:pt idx="8">
                  <c:v>66.003502738071759</c:v>
                </c:pt>
                <c:pt idx="9">
                  <c:v>65.302294218406686</c:v>
                </c:pt>
                <c:pt idx="10">
                  <c:v>63.947856741012274</c:v>
                </c:pt>
                <c:pt idx="11">
                  <c:v>63.068297943213956</c:v>
                </c:pt>
                <c:pt idx="12">
                  <c:v>62.070100211006249</c:v>
                </c:pt>
                <c:pt idx="13">
                  <c:v>61.031162482757374</c:v>
                </c:pt>
                <c:pt idx="14">
                  <c:v>60.824162439055605</c:v>
                </c:pt>
                <c:pt idx="15">
                  <c:v>60.037951391551033</c:v>
                </c:pt>
                <c:pt idx="16">
                  <c:v>58.96866855460155</c:v>
                </c:pt>
                <c:pt idx="17">
                  <c:v>58.219649837519732</c:v>
                </c:pt>
                <c:pt idx="18">
                  <c:v>57.812637592151454</c:v>
                </c:pt>
                <c:pt idx="19">
                  <c:v>56.922900922604839</c:v>
                </c:pt>
                <c:pt idx="20">
                  <c:v>56.178137066563671</c:v>
                </c:pt>
                <c:pt idx="21">
                  <c:v>55.320818105669154</c:v>
                </c:pt>
                <c:pt idx="22">
                  <c:v>54.35003494527129</c:v>
                </c:pt>
                <c:pt idx="23">
                  <c:v>54.507808668967108</c:v>
                </c:pt>
                <c:pt idx="24">
                  <c:v>53.740227384180059</c:v>
                </c:pt>
                <c:pt idx="25">
                  <c:v>53.223092194581724</c:v>
                </c:pt>
                <c:pt idx="26">
                  <c:v>52.699748773614076</c:v>
                </c:pt>
                <c:pt idx="27">
                  <c:v>52.063435487276351</c:v>
                </c:pt>
                <c:pt idx="28">
                  <c:v>52.112210211781715</c:v>
                </c:pt>
                <c:pt idx="29">
                  <c:v>51.616008802090498</c:v>
                </c:pt>
                <c:pt idx="30">
                  <c:v>51.030505042461343</c:v>
                </c:pt>
                <c:pt idx="31">
                  <c:v>50.750418737534858</c:v>
                </c:pt>
                <c:pt idx="32">
                  <c:v>50.079453552037776</c:v>
                </c:pt>
                <c:pt idx="33">
                  <c:v>49.889639863612921</c:v>
                </c:pt>
                <c:pt idx="34">
                  <c:v>49.585543975681887</c:v>
                </c:pt>
                <c:pt idx="35">
                  <c:v>49.596549105018475</c:v>
                </c:pt>
                <c:pt idx="36">
                  <c:v>48.874877679156285</c:v>
                </c:pt>
                <c:pt idx="37">
                  <c:v>48.842848507275711</c:v>
                </c:pt>
                <c:pt idx="38">
                  <c:v>48.642373398448534</c:v>
                </c:pt>
                <c:pt idx="39">
                  <c:v>48.395763605520152</c:v>
                </c:pt>
                <c:pt idx="40">
                  <c:v>48.229149665415378</c:v>
                </c:pt>
                <c:pt idx="41">
                  <c:v>47.638233609451667</c:v>
                </c:pt>
                <c:pt idx="42">
                  <c:v>47.527825391383843</c:v>
                </c:pt>
                <c:pt idx="43">
                  <c:v>47.366852432115834</c:v>
                </c:pt>
                <c:pt idx="44">
                  <c:v>46.613323665201143</c:v>
                </c:pt>
                <c:pt idx="45">
                  <c:v>46.238522813893994</c:v>
                </c:pt>
                <c:pt idx="46">
                  <c:v>46.197439636638208</c:v>
                </c:pt>
                <c:pt idx="47">
                  <c:v>46.375220896841171</c:v>
                </c:pt>
                <c:pt idx="48">
                  <c:v>46.278267561950145</c:v>
                </c:pt>
                <c:pt idx="49">
                  <c:v>46.204076377176982</c:v>
                </c:pt>
                <c:pt idx="50">
                  <c:v>45.48786502810951</c:v>
                </c:pt>
                <c:pt idx="51">
                  <c:v>45.594007077531124</c:v>
                </c:pt>
                <c:pt idx="52">
                  <c:v>45.219510512823462</c:v>
                </c:pt>
                <c:pt idx="53">
                  <c:v>45.127236385273505</c:v>
                </c:pt>
                <c:pt idx="54">
                  <c:v>44.580195296636766</c:v>
                </c:pt>
                <c:pt idx="55">
                  <c:v>44.710203443095516</c:v>
                </c:pt>
                <c:pt idx="56">
                  <c:v>44.283073794052783</c:v>
                </c:pt>
                <c:pt idx="57">
                  <c:v>44.423522109156686</c:v>
                </c:pt>
                <c:pt idx="58">
                  <c:v>44.002250943274383</c:v>
                </c:pt>
                <c:pt idx="59">
                  <c:v>43.832097914152733</c:v>
                </c:pt>
                <c:pt idx="60">
                  <c:v>43.930123526498733</c:v>
                </c:pt>
                <c:pt idx="61">
                  <c:v>43.588491725593272</c:v>
                </c:pt>
                <c:pt idx="62">
                  <c:v>43.244249994001187</c:v>
                </c:pt>
                <c:pt idx="63">
                  <c:v>43.265532527425187</c:v>
                </c:pt>
                <c:pt idx="64">
                  <c:v>42.757305788087322</c:v>
                </c:pt>
                <c:pt idx="65">
                  <c:v>42.541562182330452</c:v>
                </c:pt>
                <c:pt idx="66">
                  <c:v>42.367857693077099</c:v>
                </c:pt>
                <c:pt idx="67">
                  <c:v>42.219198232113179</c:v>
                </c:pt>
                <c:pt idx="68">
                  <c:v>41.783959664113404</c:v>
                </c:pt>
                <c:pt idx="69">
                  <c:v>41.766170800910324</c:v>
                </c:pt>
                <c:pt idx="70">
                  <c:v>41.142638780364003</c:v>
                </c:pt>
                <c:pt idx="71">
                  <c:v>40.95125906996055</c:v>
                </c:pt>
                <c:pt idx="72">
                  <c:v>41.219210594775738</c:v>
                </c:pt>
                <c:pt idx="73">
                  <c:v>40.498379625391365</c:v>
                </c:pt>
                <c:pt idx="74">
                  <c:v>40.356526331103041</c:v>
                </c:pt>
                <c:pt idx="75">
                  <c:v>39.844318114255138</c:v>
                </c:pt>
                <c:pt idx="76">
                  <c:v>40.270324443999016</c:v>
                </c:pt>
                <c:pt idx="77">
                  <c:v>39.808194653351549</c:v>
                </c:pt>
                <c:pt idx="78">
                  <c:v>39.246581772966984</c:v>
                </c:pt>
                <c:pt idx="79">
                  <c:v>38.472344985825572</c:v>
                </c:pt>
                <c:pt idx="80">
                  <c:v>38.178661399682696</c:v>
                </c:pt>
                <c:pt idx="81">
                  <c:v>37.765614461158862</c:v>
                </c:pt>
                <c:pt idx="82">
                  <c:v>37.679874739134682</c:v>
                </c:pt>
                <c:pt idx="83">
                  <c:v>36.885491572682902</c:v>
                </c:pt>
                <c:pt idx="84">
                  <c:v>36.390783916835353</c:v>
                </c:pt>
                <c:pt idx="85">
                  <c:v>35.392003915450744</c:v>
                </c:pt>
                <c:pt idx="86">
                  <c:v>35.194209984443248</c:v>
                </c:pt>
                <c:pt idx="87">
                  <c:v>34.345429187039407</c:v>
                </c:pt>
                <c:pt idx="88">
                  <c:v>33.713067288826643</c:v>
                </c:pt>
                <c:pt idx="89">
                  <c:v>32.934218982422173</c:v>
                </c:pt>
                <c:pt idx="90">
                  <c:v>31.72803315102081</c:v>
                </c:pt>
                <c:pt idx="91">
                  <c:v>30.892531958908105</c:v>
                </c:pt>
                <c:pt idx="92">
                  <c:v>29.668427113528963</c:v>
                </c:pt>
                <c:pt idx="93">
                  <c:v>28.686783893933548</c:v>
                </c:pt>
                <c:pt idx="94">
                  <c:v>27.210234387752887</c:v>
                </c:pt>
                <c:pt idx="95">
                  <c:v>25.892862251629857</c:v>
                </c:pt>
                <c:pt idx="96">
                  <c:v>24.14303083819356</c:v>
                </c:pt>
                <c:pt idx="97">
                  <c:v>22.843531778225799</c:v>
                </c:pt>
                <c:pt idx="98">
                  <c:v>20.778113464771156</c:v>
                </c:pt>
                <c:pt idx="99">
                  <c:v>17.777076312371122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Plan2!$D$115</c:f>
              <c:strCache>
                <c:ptCount val="1"/>
                <c:pt idx="0">
                  <c:v>Dilma_14</c:v>
                </c:pt>
              </c:strCache>
            </c:strRef>
          </c:tx>
          <c:marker>
            <c:symbol val="none"/>
          </c:marker>
          <c:xVal>
            <c:numRef>
              <c:f>Plan2!$B$116:$B$215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Plan2!$D$116:$D$215</c:f>
              <c:numCache>
                <c:formatCode>General</c:formatCode>
                <c:ptCount val="100"/>
                <c:pt idx="0">
                  <c:v>78.500513522766184</c:v>
                </c:pt>
                <c:pt idx="1">
                  <c:v>76.308083940383398</c:v>
                </c:pt>
                <c:pt idx="2">
                  <c:v>74.548422652617262</c:v>
                </c:pt>
                <c:pt idx="3">
                  <c:v>72.448740492968341</c:v>
                </c:pt>
                <c:pt idx="4">
                  <c:v>71.747322745441721</c:v>
                </c:pt>
                <c:pt idx="5">
                  <c:v>69.691855307824838</c:v>
                </c:pt>
                <c:pt idx="6">
                  <c:v>68.887394316190068</c:v>
                </c:pt>
                <c:pt idx="7">
                  <c:v>67.508807559773032</c:v>
                </c:pt>
                <c:pt idx="8">
                  <c:v>66.295111221159473</c:v>
                </c:pt>
                <c:pt idx="9">
                  <c:v>65.388295734605208</c:v>
                </c:pt>
                <c:pt idx="10">
                  <c:v>64.093833616538745</c:v>
                </c:pt>
                <c:pt idx="11">
                  <c:v>62.849599197217643</c:v>
                </c:pt>
                <c:pt idx="12">
                  <c:v>62.345066082311845</c:v>
                </c:pt>
                <c:pt idx="13">
                  <c:v>60.855687976080979</c:v>
                </c:pt>
                <c:pt idx="14">
                  <c:v>60.029652278190333</c:v>
                </c:pt>
                <c:pt idx="15">
                  <c:v>60.288457133603721</c:v>
                </c:pt>
                <c:pt idx="16">
                  <c:v>57.923603156080375</c:v>
                </c:pt>
                <c:pt idx="17">
                  <c:v>57.313979281976174</c:v>
                </c:pt>
                <c:pt idx="18">
                  <c:v>56.290674322840609</c:v>
                </c:pt>
                <c:pt idx="19">
                  <c:v>55.468133460405632</c:v>
                </c:pt>
                <c:pt idx="20">
                  <c:v>54.67224020408031</c:v>
                </c:pt>
                <c:pt idx="21">
                  <c:v>53.597949071051751</c:v>
                </c:pt>
                <c:pt idx="22">
                  <c:v>52.480540744238027</c:v>
                </c:pt>
                <c:pt idx="23">
                  <c:v>51.724797746703103</c:v>
                </c:pt>
                <c:pt idx="24">
                  <c:v>50.960233523216154</c:v>
                </c:pt>
                <c:pt idx="25">
                  <c:v>50.410033820267877</c:v>
                </c:pt>
                <c:pt idx="26">
                  <c:v>49.349404760602383</c:v>
                </c:pt>
                <c:pt idx="27">
                  <c:v>49.041776437939582</c:v>
                </c:pt>
                <c:pt idx="28">
                  <c:v>48.467033891131983</c:v>
                </c:pt>
                <c:pt idx="29">
                  <c:v>47.807850944709621</c:v>
                </c:pt>
                <c:pt idx="30">
                  <c:v>47.317996463776858</c:v>
                </c:pt>
                <c:pt idx="31">
                  <c:v>46.686013535465889</c:v>
                </c:pt>
                <c:pt idx="32">
                  <c:v>46.211718055922816</c:v>
                </c:pt>
                <c:pt idx="33">
                  <c:v>45.323970776267821</c:v>
                </c:pt>
                <c:pt idx="34">
                  <c:v>45.167108448257373</c:v>
                </c:pt>
                <c:pt idx="35">
                  <c:v>44.635586839235302</c:v>
                </c:pt>
                <c:pt idx="36">
                  <c:v>44.362953816850968</c:v>
                </c:pt>
                <c:pt idx="37">
                  <c:v>44.007715803467654</c:v>
                </c:pt>
                <c:pt idx="38">
                  <c:v>43.500727342424845</c:v>
                </c:pt>
                <c:pt idx="39">
                  <c:v>43.223687866025088</c:v>
                </c:pt>
                <c:pt idx="40">
                  <c:v>42.927874485831154</c:v>
                </c:pt>
                <c:pt idx="41">
                  <c:v>42.727613137905223</c:v>
                </c:pt>
                <c:pt idx="42">
                  <c:v>41.883411179177322</c:v>
                </c:pt>
                <c:pt idx="43">
                  <c:v>41.422406545984423</c:v>
                </c:pt>
                <c:pt idx="44">
                  <c:v>41.237762996936766</c:v>
                </c:pt>
                <c:pt idx="45">
                  <c:v>40.972508283334832</c:v>
                </c:pt>
                <c:pt idx="46">
                  <c:v>40.293532828475101</c:v>
                </c:pt>
                <c:pt idx="47">
                  <c:v>40.143355106142451</c:v>
                </c:pt>
                <c:pt idx="48">
                  <c:v>40.198000656554534</c:v>
                </c:pt>
                <c:pt idx="49">
                  <c:v>39.783602942659378</c:v>
                </c:pt>
                <c:pt idx="50">
                  <c:v>39.074555057196051</c:v>
                </c:pt>
                <c:pt idx="51">
                  <c:v>39.50538091813781</c:v>
                </c:pt>
                <c:pt idx="52">
                  <c:v>38.913484565695278</c:v>
                </c:pt>
                <c:pt idx="53">
                  <c:v>38.672880954261792</c:v>
                </c:pt>
                <c:pt idx="54">
                  <c:v>38.196969662812421</c:v>
                </c:pt>
                <c:pt idx="55">
                  <c:v>38.16905870905255</c:v>
                </c:pt>
                <c:pt idx="56">
                  <c:v>37.573345953449397</c:v>
                </c:pt>
                <c:pt idx="57">
                  <c:v>37.581035721223557</c:v>
                </c:pt>
                <c:pt idx="58">
                  <c:v>37.003484793320766</c:v>
                </c:pt>
                <c:pt idx="59">
                  <c:v>37.308925892470548</c:v>
                </c:pt>
                <c:pt idx="60">
                  <c:v>36.741297527409756</c:v>
                </c:pt>
                <c:pt idx="61">
                  <c:v>36.226864773848384</c:v>
                </c:pt>
                <c:pt idx="62">
                  <c:v>36.056121359201228</c:v>
                </c:pt>
                <c:pt idx="63">
                  <c:v>35.601636177707071</c:v>
                </c:pt>
                <c:pt idx="64">
                  <c:v>35.54714953546474</c:v>
                </c:pt>
                <c:pt idx="65">
                  <c:v>35.164507204637104</c:v>
                </c:pt>
                <c:pt idx="66">
                  <c:v>34.678718412944754</c:v>
                </c:pt>
                <c:pt idx="67">
                  <c:v>34.031420752607019</c:v>
                </c:pt>
                <c:pt idx="68">
                  <c:v>33.84874453661071</c:v>
                </c:pt>
                <c:pt idx="69">
                  <c:v>33.480357394489232</c:v>
                </c:pt>
                <c:pt idx="70">
                  <c:v>33.364159005803728</c:v>
                </c:pt>
                <c:pt idx="71">
                  <c:v>32.550916150126014</c:v>
                </c:pt>
                <c:pt idx="72">
                  <c:v>32.604374210667899</c:v>
                </c:pt>
                <c:pt idx="73">
                  <c:v>31.950031055829442</c:v>
                </c:pt>
                <c:pt idx="74">
                  <c:v>32.056587046625026</c:v>
                </c:pt>
                <c:pt idx="75">
                  <c:v>31.691611515969822</c:v>
                </c:pt>
                <c:pt idx="76">
                  <c:v>31.162072077931704</c:v>
                </c:pt>
                <c:pt idx="77">
                  <c:v>30.314278078652894</c:v>
                </c:pt>
                <c:pt idx="78">
                  <c:v>30.262510422504402</c:v>
                </c:pt>
                <c:pt idx="79">
                  <c:v>29.779240690414486</c:v>
                </c:pt>
                <c:pt idx="80">
                  <c:v>29.566067235573108</c:v>
                </c:pt>
                <c:pt idx="81">
                  <c:v>28.730267610737243</c:v>
                </c:pt>
                <c:pt idx="82">
                  <c:v>28.553690235405355</c:v>
                </c:pt>
                <c:pt idx="83">
                  <c:v>27.807631807983128</c:v>
                </c:pt>
                <c:pt idx="84">
                  <c:v>27.12418746616812</c:v>
                </c:pt>
                <c:pt idx="85">
                  <c:v>27.290831216037013</c:v>
                </c:pt>
                <c:pt idx="86">
                  <c:v>26.195401343599116</c:v>
                </c:pt>
                <c:pt idx="87">
                  <c:v>25.65355708704146</c:v>
                </c:pt>
                <c:pt idx="88">
                  <c:v>25.093676708749353</c:v>
                </c:pt>
                <c:pt idx="89">
                  <c:v>24.702791372612641</c:v>
                </c:pt>
                <c:pt idx="90">
                  <c:v>23.551754419629457</c:v>
                </c:pt>
                <c:pt idx="91">
                  <c:v>22.707487447418664</c:v>
                </c:pt>
                <c:pt idx="92">
                  <c:v>21.683662297324151</c:v>
                </c:pt>
                <c:pt idx="93">
                  <c:v>21.015610192662901</c:v>
                </c:pt>
                <c:pt idx="94">
                  <c:v>19.767885766845424</c:v>
                </c:pt>
                <c:pt idx="95">
                  <c:v>18.995274988593462</c:v>
                </c:pt>
                <c:pt idx="96">
                  <c:v>17.734860948812088</c:v>
                </c:pt>
                <c:pt idx="97">
                  <c:v>16.842510419759606</c:v>
                </c:pt>
                <c:pt idx="98">
                  <c:v>15.075100597781924</c:v>
                </c:pt>
                <c:pt idx="99">
                  <c:v>12.63741059757513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020672"/>
        <c:axId val="217026560"/>
      </c:scatterChart>
      <c:valAx>
        <c:axId val="217020672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217026560"/>
        <c:crosses val="autoZero"/>
        <c:crossBetween val="midCat"/>
      </c:valAx>
      <c:valAx>
        <c:axId val="21702656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02067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AF27F-7035-414D-AECC-48EA3748FA10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215AD-011B-453C-810A-7900A9AC431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29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59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61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1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17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63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70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17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295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70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01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06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FB6AD-2347-4285-8D05-3EA21BE865BE}" type="datetimeFigureOut">
              <a:rPr lang="pt-BR" smtClean="0"/>
              <a:pPr/>
              <a:t>24/11/2016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46B2B-3BB2-4A84-AE8A-C897B60DA0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92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1.globo.com/politica/eleicoes/2014/coligacoes-partidarias/infografico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err="1" smtClean="0"/>
              <a:t>Qual</a:t>
            </a:r>
            <a:r>
              <a:rPr lang="es-AR" b="1" dirty="0" smtClean="0"/>
              <a:t> reforma?</a:t>
            </a:r>
            <a:br>
              <a:rPr lang="es-AR" b="1" dirty="0" smtClean="0"/>
            </a:br>
            <a:r>
              <a:rPr lang="es-AR" b="1" dirty="0" smtClean="0"/>
              <a:t>Especificando a reforma política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Fernando Limongi</a:t>
            </a:r>
          </a:p>
          <a:p>
            <a:r>
              <a:rPr lang="pt-BR" dirty="0" smtClean="0"/>
              <a:t>USP/CEBRAP/NECI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9480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Eleições presidenciais 2010 e 2014 </a:t>
            </a:r>
            <a:br>
              <a:rPr lang="pt-BR" dirty="0" smtClean="0"/>
            </a:br>
            <a:r>
              <a:rPr lang="pt-BR" dirty="0" smtClean="0"/>
              <a:t>Voto por educação na seção (</a:t>
            </a:r>
            <a:r>
              <a:rPr lang="pt-BR" dirty="0" err="1" smtClean="0"/>
              <a:t>centil</a:t>
            </a:r>
            <a:r>
              <a:rPr lang="pt-BR" dirty="0" smtClean="0"/>
              <a:t>) 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997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Eleições Presidenciais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  1</a:t>
            </a:r>
            <a:r>
              <a:rPr lang="pt-BR" dirty="0" smtClean="0"/>
              <a:t>. </a:t>
            </a:r>
            <a:r>
              <a:rPr lang="pt-BR" dirty="0" err="1" smtClean="0"/>
              <a:t>bi-partidária</a:t>
            </a:r>
            <a:r>
              <a:rPr lang="pt-BR" dirty="0" smtClean="0"/>
              <a:t> (</a:t>
            </a:r>
            <a:r>
              <a:rPr lang="pt-BR" dirty="0" smtClean="0"/>
              <a:t>PT+PSDB)</a:t>
            </a:r>
          </a:p>
          <a:p>
            <a:r>
              <a:rPr lang="pt-BR" dirty="0"/>
              <a:t> </a:t>
            </a:r>
            <a:r>
              <a:rPr lang="pt-BR" dirty="0" smtClean="0"/>
              <a:t>  2. </a:t>
            </a:r>
            <a:r>
              <a:rPr lang="pt-BR" dirty="0" smtClean="0"/>
              <a:t>coordenação pré-eleitoral (coligações)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3. </a:t>
            </a:r>
            <a:r>
              <a:rPr lang="pt-BR" dirty="0" smtClean="0"/>
              <a:t>estabilidade das bases </a:t>
            </a:r>
            <a:r>
              <a:rPr lang="pt-BR" dirty="0" err="1" smtClean="0"/>
              <a:t>sócio-econômicas</a:t>
            </a:r>
            <a:r>
              <a:rPr lang="pt-BR" dirty="0" smtClean="0"/>
              <a:t> do voto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4. </a:t>
            </a:r>
            <a:r>
              <a:rPr lang="pt-BR" dirty="0" smtClean="0"/>
              <a:t>altamente competitivas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874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Eleições para Governador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Principais características não divergem das presidenciais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dirty="0" smtClean="0"/>
              <a:t>- competição entre dois ou três partidos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smtClean="0"/>
              <a:t>candidaturas viáveis apoiadas por amplas coligações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smtClean="0"/>
              <a:t>altamente competitivas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      - </a:t>
            </a:r>
            <a:r>
              <a:rPr lang="pt-BR" dirty="0" smtClean="0"/>
              <a:t>com algum grau de conexão com as eleições presidenciais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031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Governador: desempenho dos dois maiores partidos, por estado (%) -  1990-2014</a:t>
            </a:r>
            <a:endParaRPr lang="pt-BR" sz="3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72" y="1556793"/>
            <a:ext cx="7419857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1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68952" cy="720080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Governador: votos nacionais dos três principais partidos (%)</a:t>
            </a:r>
            <a:endParaRPr lang="pt-BR" sz="3200" dirty="0"/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930142"/>
              </p:ext>
            </p:extLst>
          </p:nvPr>
        </p:nvGraphicFramePr>
        <p:xfrm>
          <a:off x="1367645" y="1716881"/>
          <a:ext cx="6408711" cy="488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87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68952" cy="720080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Governador: votos nacionais dos três principais</a:t>
            </a:r>
            <a:br>
              <a:rPr lang="pt-BR" sz="3200" dirty="0" smtClean="0"/>
            </a:br>
            <a:r>
              <a:rPr lang="pt-BR" sz="3200" dirty="0" smtClean="0"/>
              <a:t>partidos e principais aliados (%)</a:t>
            </a:r>
            <a:endParaRPr lang="pt-BR" sz="3200" dirty="0"/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270759"/>
              </p:ext>
            </p:extLst>
          </p:nvPr>
        </p:nvGraphicFramePr>
        <p:xfrm>
          <a:off x="1187624" y="2057400"/>
          <a:ext cx="6768752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223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82145"/>
              </p:ext>
            </p:extLst>
          </p:nvPr>
        </p:nvGraphicFramePr>
        <p:xfrm>
          <a:off x="359533" y="1772817"/>
          <a:ext cx="7596844" cy="3960437"/>
        </p:xfrm>
        <a:graphic>
          <a:graphicData uri="http://schemas.openxmlformats.org/drawingml/2006/table">
            <a:tbl>
              <a:tblPr firstRow="1" firstCol="1" bandRow="1"/>
              <a:tblGrid>
                <a:gridCol w="1211275"/>
                <a:gridCol w="1052628"/>
                <a:gridCol w="1056594"/>
                <a:gridCol w="1064525"/>
                <a:gridCol w="1062146"/>
                <a:gridCol w="1075631"/>
                <a:gridCol w="1074045"/>
              </a:tblGrid>
              <a:tr h="49704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Número de governadores eleitos por partido 1990 </a:t>
                      </a:r>
                      <a:r>
                        <a:rPr lang="pt-BR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2014 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0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Ano/Partido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PSB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PMDB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PSDB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DEM/PSD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OUTROS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0/2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Candidaturas em 2014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333604"/>
              </p:ext>
            </p:extLst>
          </p:nvPr>
        </p:nvGraphicFramePr>
        <p:xfrm>
          <a:off x="395535" y="1988840"/>
          <a:ext cx="8352930" cy="4777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0586"/>
                <a:gridCol w="1670586"/>
                <a:gridCol w="1670586"/>
                <a:gridCol w="1670586"/>
                <a:gridCol w="1670586"/>
              </a:tblGrid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 err="1">
                          <a:effectLst/>
                        </a:rPr>
                        <a:t>Party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PRES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GOV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 smtClean="0">
                          <a:effectLst/>
                        </a:rPr>
                        <a:t>Senado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Câmara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PMDB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18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11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27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PT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12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14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PSB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11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11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PSDB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8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8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 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 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PP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4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PDT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4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PR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3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2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DEM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2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PTB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 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7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27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0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Candidaturas para </a:t>
            </a:r>
            <a:r>
              <a:rPr lang="pt-BR" dirty="0" smtClean="0"/>
              <a:t>governo?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037700"/>
              </p:ext>
            </p:extLst>
          </p:nvPr>
        </p:nvGraphicFramePr>
        <p:xfrm>
          <a:off x="1043612" y="1124748"/>
          <a:ext cx="7344810" cy="563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"/>
                <a:gridCol w="734481"/>
                <a:gridCol w="734481"/>
                <a:gridCol w="734481"/>
                <a:gridCol w="734481"/>
                <a:gridCol w="734481"/>
                <a:gridCol w="734481"/>
                <a:gridCol w="734481"/>
                <a:gridCol w="734481"/>
                <a:gridCol w="734481"/>
              </a:tblGrid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PART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1986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1990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1994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1998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2002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2006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2010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2014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PT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146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PMDB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140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PSDB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92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PSTU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74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PSOL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73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PDT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65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DEM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62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PP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47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PCO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PRONA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32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PSDC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32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PCB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30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PTB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PSC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PV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PRTB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PPS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72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 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10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</a:rPr>
                        <a:t>20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048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Candidaturas Governo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28628"/>
              </p:ext>
            </p:extLst>
          </p:nvPr>
        </p:nvGraphicFramePr>
        <p:xfrm>
          <a:off x="611559" y="1196744"/>
          <a:ext cx="7920882" cy="5184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7"/>
                <a:gridCol w="896099"/>
                <a:gridCol w="880098"/>
                <a:gridCol w="880098"/>
                <a:gridCol w="880098"/>
                <a:gridCol w="880098"/>
                <a:gridCol w="880098"/>
                <a:gridCol w="880098"/>
                <a:gridCol w="880098"/>
              </a:tblGrid>
              <a:tr h="324037"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1986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1990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1994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1998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2002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2006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2010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2014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PMDB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PT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PSDB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17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7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 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PP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7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DEM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7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7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PSD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PTB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5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PDT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3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PSOL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PSTU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16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PCB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40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PCO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10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35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http://g1.globo.com/politica/eleicoes/2014/coligacoes-partidarias/infografico/index.html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1188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408712"/>
          </a:xfrm>
        </p:spPr>
      </p:pic>
    </p:spTree>
    <p:extLst>
      <p:ext uri="{BB962C8B-B14F-4D97-AF65-F5344CB8AC3E}">
        <p14:creationId xmlns:p14="http://schemas.microsoft.com/office/powerpoint/2010/main" val="3820910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783632"/>
              </p:ext>
            </p:extLst>
          </p:nvPr>
        </p:nvGraphicFramePr>
        <p:xfrm>
          <a:off x="107503" y="260653"/>
          <a:ext cx="8928993" cy="6629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474"/>
                <a:gridCol w="1739742"/>
                <a:gridCol w="1713594"/>
                <a:gridCol w="1996177"/>
                <a:gridCol w="2323006"/>
              </a:tblGrid>
              <a:tr h="1229879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Tabela 1 - Frequência com que as maiores coligações estão entre as duas mais </a:t>
                      </a:r>
                      <a:r>
                        <a:rPr lang="pt-BR" sz="2400" dirty="0" smtClean="0">
                          <a:effectLst/>
                        </a:rPr>
                        <a:t>votadas no Primeiro Turno.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Eleições para o governo Estadual 1986-2014.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ANO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Maior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Segunda maior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Terceira maior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Quarta ou mais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1986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18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16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15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1990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15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12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7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1994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18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16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13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7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1998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22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6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6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2002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23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13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6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12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2006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23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6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24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19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9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2014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25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20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6</a:t>
                      </a:r>
                      <a:endParaRPr lang="pt-B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54188" y="2601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51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Coligações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Coligações são normalmente analisadas pensando em seus efeitos para as eleições proporcionais. </a:t>
            </a:r>
          </a:p>
          <a:p>
            <a:r>
              <a:rPr lang="pt-BR" dirty="0" smtClean="0"/>
              <a:t>Contudo, a compreensão sobre as eleições brasileiras está de ponta-cabeça, privilegia ou parte das eleições menos importantes para as mais importantes.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7986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Coligações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Coligações são montadas para vencer eleições a cargos executivos, por isto as tendências nas eleições presidenciais e para governo são as mesmas.</a:t>
            </a:r>
          </a:p>
          <a:p>
            <a:r>
              <a:rPr lang="pt-BR" dirty="0" smtClean="0"/>
              <a:t>São resultados de estratégias </a:t>
            </a:r>
          </a:p>
          <a:p>
            <a:r>
              <a:rPr lang="pt-BR" dirty="0" smtClean="0"/>
              <a:t>Envolvem </a:t>
            </a:r>
            <a:r>
              <a:rPr lang="pt-BR" dirty="0" smtClean="0"/>
              <a:t>diminuição de candidaturas ofertadas aos eleitores, com impacto negativo sobre a fragmentação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77140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Coligações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Segue que a relação entre tamanho das coligações e desempenho eleitoral é trivial, é praticamente necessária:</a:t>
            </a:r>
          </a:p>
          <a:p>
            <a:endParaRPr lang="pt-BR" dirty="0"/>
          </a:p>
          <a:p>
            <a:r>
              <a:rPr lang="pt-BR" dirty="0"/>
              <a:t>s</a:t>
            </a:r>
            <a:r>
              <a:rPr lang="pt-BR" dirty="0" smtClean="0"/>
              <a:t>e coligações reduzem o número de candidaturas viáveis a duas ou no máximo três, segue que estas poucas candidaturas receberão os votos dos eleitores. As opções são restritas, sobram os pequenos de esquerda...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2562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Coligações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Coligações para governador, ao contrário das presidenciais, têm consequências para as eleições legislativas.</a:t>
            </a:r>
          </a:p>
          <a:p>
            <a:endParaRPr lang="pt-BR" dirty="0"/>
          </a:p>
          <a:p>
            <a:r>
              <a:rPr lang="pt-BR" dirty="0" smtClean="0"/>
              <a:t>Coligações para eleições legislativas devem reproduzir ou ser um subconjunto da coligação para </a:t>
            </a:r>
            <a:r>
              <a:rPr lang="pt-BR" dirty="0" smtClean="0"/>
              <a:t>governador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7427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Câmara: entradas</a:t>
            </a:r>
            <a:endParaRPr lang="pt-B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424936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5348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27213" y="3443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Imagem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70" r="4517"/>
          <a:stretch>
            <a:fillRect/>
          </a:stretch>
        </p:blipFill>
        <p:spPr bwMode="auto">
          <a:xfrm>
            <a:off x="467544" y="548680"/>
            <a:ext cx="813690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458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Imagem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3"/>
          <a:stretch>
            <a:fillRect/>
          </a:stretch>
        </p:blipFill>
        <p:spPr bwMode="auto">
          <a:xfrm>
            <a:off x="395536" y="620688"/>
            <a:ext cx="828092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536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Coligações e Cadeiras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Cadeiras distribuídas a partidos com votação inferior ao quociente. </a:t>
            </a:r>
          </a:p>
          <a:p>
            <a:r>
              <a:rPr lang="pt-BR" dirty="0" smtClean="0"/>
              <a:t>1998    -&gt;   55 cadeiras, 17 partidos (6)</a:t>
            </a:r>
          </a:p>
          <a:p>
            <a:r>
              <a:rPr lang="pt-BR" dirty="0" smtClean="0"/>
              <a:t>2002   -&gt;    66 cadeiras, 17 partidos (4)</a:t>
            </a:r>
          </a:p>
          <a:p>
            <a:r>
              <a:rPr lang="pt-BR" dirty="0" smtClean="0"/>
              <a:t>2006   -&gt;    81 cadeiras, 19 partidos (13)</a:t>
            </a:r>
          </a:p>
          <a:p>
            <a:r>
              <a:rPr lang="pt-BR" dirty="0" smtClean="0"/>
              <a:t>2010   -&gt;  100 cadeiras, 20 partidos (6)</a:t>
            </a:r>
          </a:p>
          <a:p>
            <a:r>
              <a:rPr lang="pt-BR" dirty="0" smtClean="0"/>
              <a:t>2014   -&gt;   137 cadeiras, 25 partidos (7)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3474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Leis Eleitorais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293547"/>
              </p:ext>
            </p:extLst>
          </p:nvPr>
        </p:nvGraphicFramePr>
        <p:xfrm>
          <a:off x="457200" y="1340766"/>
          <a:ext cx="8291264" cy="5528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/>
                <a:gridCol w="2072816"/>
                <a:gridCol w="2072816"/>
                <a:gridCol w="2072816"/>
              </a:tblGrid>
              <a:tr h="80651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Cargo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Método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Distrito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Jurisdição</a:t>
                      </a:r>
                      <a:endParaRPr lang="pt-BR" sz="2800" dirty="0"/>
                    </a:p>
                  </a:txBody>
                  <a:tcPr/>
                </a:tc>
              </a:tr>
              <a:tr h="9421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Presidente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Majoritário</a:t>
                      </a:r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(2</a:t>
                      </a:r>
                      <a:r>
                        <a:rPr lang="pt-BR" sz="2800" baseline="0" dirty="0" smtClean="0"/>
                        <a:t> </a:t>
                      </a:r>
                      <a:r>
                        <a:rPr lang="pt-BR" sz="2800" baseline="0" dirty="0" smtClean="0"/>
                        <a:t>turnos)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Nacional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Nacional</a:t>
                      </a:r>
                      <a:endParaRPr lang="pt-BR" sz="2800" dirty="0"/>
                    </a:p>
                  </a:txBody>
                  <a:tcPr/>
                </a:tc>
              </a:tr>
              <a:tr h="9421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Governador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Majoritário </a:t>
                      </a:r>
                      <a:r>
                        <a:rPr lang="pt-BR" sz="2800" dirty="0" smtClean="0"/>
                        <a:t>(</a:t>
                      </a:r>
                      <a:r>
                        <a:rPr lang="pt-BR" sz="2800" dirty="0" smtClean="0"/>
                        <a:t>2 turnos)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</a:tr>
              <a:tr h="9421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Senado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Majoritário</a:t>
                      </a:r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(1 </a:t>
                      </a:r>
                      <a:r>
                        <a:rPr lang="pt-BR" sz="2800" dirty="0" smtClean="0"/>
                        <a:t>turno)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Nacional</a:t>
                      </a:r>
                      <a:endParaRPr lang="pt-BR" sz="2800" dirty="0"/>
                    </a:p>
                  </a:txBody>
                  <a:tcPr/>
                </a:tc>
              </a:tr>
              <a:tr h="9421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Dep. Federal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Nacional</a:t>
                      </a:r>
                      <a:endParaRPr lang="pt-BR" sz="2800" dirty="0"/>
                    </a:p>
                  </a:txBody>
                  <a:tcPr/>
                </a:tc>
              </a:tr>
              <a:tr h="9421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Dep. Estadual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PR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Estado</a:t>
                      </a:r>
                      <a:endParaRPr lang="pt-B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4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Fechando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Coligações para governador são essenciais para entender fragmentação na Câmara.</a:t>
            </a:r>
          </a:p>
          <a:p>
            <a:r>
              <a:rPr lang="pt-BR" dirty="0" smtClean="0"/>
              <a:t>Eleições para governador e proporcionais marcadas por tendências opostas em função da estratégia seguida para ganhar governos.</a:t>
            </a:r>
          </a:p>
          <a:p>
            <a:r>
              <a:rPr lang="pt-BR" dirty="0" smtClean="0"/>
              <a:t>Governador: retiradas, grandes coligações cuja consequência é a transferência de cadeiras para os partidos menores nas eleições proporcionais.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8587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7493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4605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5239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2318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030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2375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2319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2281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70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pensamos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246444"/>
              </p:ext>
            </p:extLst>
          </p:nvPr>
        </p:nvGraphicFramePr>
        <p:xfrm>
          <a:off x="251520" y="1268760"/>
          <a:ext cx="7992888" cy="4663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846316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Cargo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Método</a:t>
                      </a:r>
                      <a:r>
                        <a:rPr lang="pt-BR" sz="2800" baseline="0" dirty="0" smtClean="0"/>
                        <a:t> 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Distrito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Jurisdição</a:t>
                      </a:r>
                      <a:endParaRPr lang="pt-BR" sz="2800" dirty="0"/>
                    </a:p>
                  </a:txBody>
                  <a:tcPr/>
                </a:tc>
              </a:tr>
              <a:tr h="59384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Presidente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Majoritário</a:t>
                      </a:r>
                      <a:endParaRPr lang="pt-B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Nacional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Nacional</a:t>
                      </a:r>
                      <a:endParaRPr lang="pt-BR" sz="1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Governador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Majoritário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Estado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Estado</a:t>
                      </a:r>
                      <a:endParaRPr lang="pt-BR" sz="1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Senado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Majoritário</a:t>
                      </a:r>
                      <a:endParaRPr lang="pt-B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Estado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Nacional</a:t>
                      </a:r>
                      <a:endParaRPr lang="pt-BR" sz="1400" dirty="0"/>
                    </a:p>
                  </a:txBody>
                  <a:tcPr/>
                </a:tc>
              </a:tr>
              <a:tr h="1174513"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/>
                        <a:t>Dep. Federal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/>
                        <a:t>PR </a:t>
                      </a:r>
                    </a:p>
                    <a:p>
                      <a:pPr algn="ctr"/>
                      <a:r>
                        <a:rPr lang="pt-BR" sz="2800" b="1" dirty="0" smtClean="0"/>
                        <a:t>Lista aberta</a:t>
                      </a:r>
                      <a:endParaRPr lang="pt-BR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err="1" smtClean="0"/>
                        <a:t>State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/>
                        <a:t>Nacional</a:t>
                      </a:r>
                      <a:endParaRPr lang="pt-BR" sz="2800" b="1" dirty="0"/>
                    </a:p>
                  </a:txBody>
                  <a:tcPr/>
                </a:tc>
              </a:tr>
              <a:tr h="1040924"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 smtClean="0"/>
                        <a:t>Dep. Estadual</a:t>
                      </a:r>
                      <a:endParaRPr lang="pt-B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 smtClean="0"/>
                        <a:t>PR</a:t>
                      </a:r>
                    </a:p>
                    <a:p>
                      <a:pPr algn="ctr"/>
                      <a:r>
                        <a:rPr lang="pt-BR" sz="900" b="1" dirty="0" smtClean="0"/>
                        <a:t>Lista aberta</a:t>
                      </a:r>
                      <a:endParaRPr lang="pt-B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 smtClean="0"/>
                        <a:t>Estado</a:t>
                      </a:r>
                      <a:endParaRPr lang="pt-B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 dirty="0" smtClean="0"/>
                        <a:t>Estado</a:t>
                      </a:r>
                      <a:endParaRPr lang="pt-BR" sz="9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eta para cima 2"/>
          <p:cNvSpPr/>
          <p:nvPr/>
        </p:nvSpPr>
        <p:spPr>
          <a:xfrm>
            <a:off x="8460432" y="3500174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05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27092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5729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8043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57959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5849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0020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Votes for Lula (%): 2002 </a:t>
            </a:r>
            <a:r>
              <a:rPr lang="pt-BR" sz="3200" dirty="0" err="1"/>
              <a:t>P</a:t>
            </a:r>
            <a:r>
              <a:rPr lang="pt-BR" sz="3200" dirty="0" err="1" smtClean="0"/>
              <a:t>residential</a:t>
            </a:r>
            <a:r>
              <a:rPr lang="pt-BR" sz="3200" dirty="0" smtClean="0"/>
              <a:t> </a:t>
            </a:r>
            <a:r>
              <a:rPr lang="pt-BR" sz="3200" dirty="0" err="1"/>
              <a:t>E</a:t>
            </a:r>
            <a:r>
              <a:rPr lang="pt-BR" sz="3200" dirty="0" err="1" smtClean="0"/>
              <a:t>lection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 </a:t>
            </a:r>
            <a:r>
              <a:rPr lang="pt-BR" sz="3200" dirty="0" err="1" smtClean="0"/>
              <a:t>by</a:t>
            </a:r>
            <a:r>
              <a:rPr lang="pt-BR" sz="3200" dirty="0" smtClean="0"/>
              <a:t> </a:t>
            </a:r>
            <a:r>
              <a:rPr lang="pt-BR" sz="3200" dirty="0" err="1" smtClean="0"/>
              <a:t>years</a:t>
            </a:r>
            <a:r>
              <a:rPr lang="pt-BR" sz="3200" dirty="0" smtClean="0"/>
              <a:t> </a:t>
            </a:r>
            <a:r>
              <a:rPr lang="pt-BR" sz="3200" dirty="0" err="1" smtClean="0"/>
              <a:t>of</a:t>
            </a:r>
            <a:r>
              <a:rPr lang="pt-BR" sz="3200" dirty="0" smtClean="0"/>
              <a:t> </a:t>
            </a:r>
            <a:r>
              <a:rPr lang="pt-BR" sz="3200" dirty="0" err="1" smtClean="0"/>
              <a:t>education</a:t>
            </a:r>
            <a:r>
              <a:rPr lang="pt-BR" sz="3200" dirty="0" smtClean="0"/>
              <a:t> </a:t>
            </a:r>
            <a:r>
              <a:rPr lang="pt-BR" sz="3200" dirty="0" err="1" smtClean="0"/>
              <a:t>at</a:t>
            </a:r>
            <a:r>
              <a:rPr lang="pt-BR" sz="3200" dirty="0" smtClean="0"/>
              <a:t> </a:t>
            </a:r>
            <a:r>
              <a:rPr lang="pt-BR" sz="3200" dirty="0" err="1" smtClean="0"/>
              <a:t>the</a:t>
            </a:r>
            <a:r>
              <a:rPr lang="pt-BR" sz="3200" dirty="0" smtClean="0"/>
              <a:t> </a:t>
            </a:r>
            <a:r>
              <a:rPr lang="pt-BR" sz="3200" dirty="0" err="1" smtClean="0"/>
              <a:t>ballot</a:t>
            </a:r>
            <a:r>
              <a:rPr lang="pt-BR" sz="3200" dirty="0" smtClean="0"/>
              <a:t> (</a:t>
            </a:r>
            <a:r>
              <a:rPr lang="pt-BR" sz="3200" dirty="0" err="1" smtClean="0"/>
              <a:t>centil</a:t>
            </a:r>
            <a:r>
              <a:rPr lang="pt-BR" sz="3200" dirty="0" smtClean="0"/>
              <a:t>) </a:t>
            </a:r>
            <a:endParaRPr lang="pt-BR" sz="32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856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/>
              <a:t>Votes for Lula (%): 2002 </a:t>
            </a:r>
            <a:r>
              <a:rPr lang="pt-BR" sz="3200" dirty="0" err="1"/>
              <a:t>Presidential</a:t>
            </a:r>
            <a:r>
              <a:rPr lang="pt-BR" sz="3200" dirty="0"/>
              <a:t> </a:t>
            </a:r>
            <a:r>
              <a:rPr lang="pt-BR" sz="3200" dirty="0" err="1" smtClean="0"/>
              <a:t>Election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/>
              <a:t> </a:t>
            </a:r>
            <a:r>
              <a:rPr lang="pt-BR" sz="3200" dirty="0" err="1"/>
              <a:t>by</a:t>
            </a:r>
            <a:r>
              <a:rPr lang="pt-BR" sz="3200" dirty="0"/>
              <a:t> </a:t>
            </a:r>
            <a:r>
              <a:rPr lang="pt-BR" sz="3200" dirty="0" err="1"/>
              <a:t>years</a:t>
            </a:r>
            <a:r>
              <a:rPr lang="pt-BR" sz="3200" dirty="0"/>
              <a:t> </a:t>
            </a:r>
            <a:r>
              <a:rPr lang="pt-BR" sz="3200" dirty="0" err="1"/>
              <a:t>of</a:t>
            </a:r>
            <a:r>
              <a:rPr lang="pt-BR" sz="3200" dirty="0"/>
              <a:t> </a:t>
            </a:r>
            <a:r>
              <a:rPr lang="pt-BR" sz="3200" dirty="0" err="1"/>
              <a:t>education</a:t>
            </a:r>
            <a:r>
              <a:rPr lang="pt-BR" sz="3200" dirty="0"/>
              <a:t> </a:t>
            </a:r>
            <a:r>
              <a:rPr lang="pt-BR" sz="3200" dirty="0" err="1"/>
              <a:t>at</a:t>
            </a:r>
            <a:r>
              <a:rPr lang="pt-BR" sz="3200" dirty="0"/>
              <a:t> </a:t>
            </a:r>
            <a:r>
              <a:rPr lang="pt-BR" sz="3200" dirty="0" err="1"/>
              <a:t>the</a:t>
            </a:r>
            <a:r>
              <a:rPr lang="pt-BR" sz="3200" dirty="0"/>
              <a:t> </a:t>
            </a:r>
            <a:r>
              <a:rPr lang="pt-BR" sz="3200" dirty="0" err="1"/>
              <a:t>ballot</a:t>
            </a:r>
            <a:r>
              <a:rPr lang="pt-BR" sz="3200" dirty="0"/>
              <a:t> (</a:t>
            </a:r>
            <a:r>
              <a:rPr lang="pt-BR" sz="3200" dirty="0" err="1"/>
              <a:t>centil</a:t>
            </a:r>
            <a:r>
              <a:rPr lang="pt-BR" sz="3200" dirty="0"/>
              <a:t>) </a:t>
            </a:r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87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800" dirty="0"/>
              <a:t>Votes for Lula (%): 2002 </a:t>
            </a:r>
            <a:r>
              <a:rPr lang="pt-BR" sz="2800" dirty="0" err="1" smtClean="0"/>
              <a:t>and</a:t>
            </a:r>
            <a:r>
              <a:rPr lang="pt-BR" sz="2800" dirty="0" smtClean="0"/>
              <a:t> 2006 </a:t>
            </a:r>
            <a:r>
              <a:rPr lang="pt-BR" sz="2800" dirty="0" err="1" smtClean="0"/>
              <a:t>Presidential</a:t>
            </a:r>
            <a:r>
              <a:rPr lang="pt-BR" sz="2800" dirty="0" smtClean="0"/>
              <a:t> </a:t>
            </a:r>
            <a:r>
              <a:rPr lang="pt-BR" sz="2800" dirty="0" err="1" smtClean="0"/>
              <a:t>Elections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> </a:t>
            </a:r>
            <a:r>
              <a:rPr lang="pt-BR" sz="2800" dirty="0" err="1"/>
              <a:t>by</a:t>
            </a:r>
            <a:r>
              <a:rPr lang="pt-BR" sz="2800" dirty="0"/>
              <a:t> </a:t>
            </a:r>
            <a:r>
              <a:rPr lang="pt-BR" sz="2800" dirty="0" err="1"/>
              <a:t>years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education</a:t>
            </a:r>
            <a:r>
              <a:rPr lang="pt-BR" sz="2800" dirty="0"/>
              <a:t> </a:t>
            </a:r>
            <a:r>
              <a:rPr lang="pt-BR" sz="2800" dirty="0" err="1"/>
              <a:t>at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ballot</a:t>
            </a:r>
            <a:r>
              <a:rPr lang="pt-BR" sz="2800" dirty="0"/>
              <a:t> (</a:t>
            </a:r>
            <a:r>
              <a:rPr lang="pt-BR" sz="2800" dirty="0" err="1"/>
              <a:t>centil</a:t>
            </a:r>
            <a:r>
              <a:rPr lang="pt-BR" sz="2800" dirty="0"/>
              <a:t>) </a:t>
            </a:r>
            <a:br>
              <a:rPr lang="pt-BR" sz="2800" dirty="0"/>
            </a:b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51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800" dirty="0"/>
              <a:t>Votes for Lula (%): 2002 </a:t>
            </a:r>
            <a:r>
              <a:rPr lang="pt-BR" sz="2800" dirty="0" err="1"/>
              <a:t>and</a:t>
            </a:r>
            <a:r>
              <a:rPr lang="pt-BR" sz="2800" dirty="0"/>
              <a:t> 2006 </a:t>
            </a:r>
            <a:r>
              <a:rPr lang="pt-BR" sz="2800" dirty="0" err="1"/>
              <a:t>Presidential</a:t>
            </a:r>
            <a:r>
              <a:rPr lang="pt-BR" sz="2800" dirty="0"/>
              <a:t> </a:t>
            </a:r>
            <a:r>
              <a:rPr lang="pt-BR" sz="2800" dirty="0" err="1"/>
              <a:t>Elections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> </a:t>
            </a:r>
            <a:r>
              <a:rPr lang="pt-BR" sz="2800" dirty="0" err="1"/>
              <a:t>by</a:t>
            </a:r>
            <a:r>
              <a:rPr lang="pt-BR" sz="2800" dirty="0"/>
              <a:t> </a:t>
            </a:r>
            <a:r>
              <a:rPr lang="pt-BR" sz="2800" dirty="0" err="1"/>
              <a:t>years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education</a:t>
            </a:r>
            <a:r>
              <a:rPr lang="pt-BR" sz="2800" dirty="0"/>
              <a:t> </a:t>
            </a:r>
            <a:r>
              <a:rPr lang="pt-BR" sz="2800" dirty="0" err="1"/>
              <a:t>at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ballot</a:t>
            </a:r>
            <a:r>
              <a:rPr lang="pt-BR" sz="2800" dirty="0"/>
              <a:t> (</a:t>
            </a:r>
            <a:r>
              <a:rPr lang="pt-BR" sz="2800" dirty="0" err="1"/>
              <a:t>centil</a:t>
            </a:r>
            <a:r>
              <a:rPr lang="pt-BR" sz="2800" dirty="0"/>
              <a:t>) </a:t>
            </a:r>
            <a:br>
              <a:rPr lang="pt-BR" sz="2800" dirty="0"/>
            </a:b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5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Electoral</a:t>
            </a:r>
            <a:r>
              <a:rPr lang="pt-BR" dirty="0" smtClean="0"/>
              <a:t> </a:t>
            </a:r>
            <a:r>
              <a:rPr lang="pt-BR" dirty="0" err="1" smtClean="0"/>
              <a:t>Laws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602440"/>
              </p:ext>
            </p:extLst>
          </p:nvPr>
        </p:nvGraphicFramePr>
        <p:xfrm>
          <a:off x="107504" y="1340647"/>
          <a:ext cx="8136904" cy="501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528"/>
                <a:gridCol w="1888924"/>
                <a:gridCol w="2034226"/>
                <a:gridCol w="2034226"/>
              </a:tblGrid>
              <a:tr h="745732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Cargo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err="1" smtClean="0"/>
                        <a:t>Metodo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Distrito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Jurisdição</a:t>
                      </a:r>
                      <a:endParaRPr lang="pt-BR" sz="2800" dirty="0"/>
                    </a:p>
                  </a:txBody>
                  <a:tcPr/>
                </a:tc>
              </a:tr>
              <a:tr h="1188600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Presidente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err="1" smtClean="0"/>
                        <a:t>Maj</a:t>
                      </a:r>
                      <a:endParaRPr lang="pt-BR" sz="3600" dirty="0" smtClean="0"/>
                    </a:p>
                    <a:p>
                      <a:pPr algn="ctr"/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Nacional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Nacional</a:t>
                      </a:r>
                      <a:endParaRPr lang="pt-BR" sz="3600" dirty="0"/>
                    </a:p>
                  </a:txBody>
                  <a:tcPr/>
                </a:tc>
              </a:tr>
              <a:tr h="1118020"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Governador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err="1" smtClean="0"/>
                        <a:t>Maj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Estado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Estado</a:t>
                      </a:r>
                      <a:endParaRPr lang="pt-BR" sz="3200" dirty="0"/>
                    </a:p>
                  </a:txBody>
                  <a:tcPr/>
                </a:tc>
              </a:tr>
              <a:tr h="792008"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/>
                        <a:t>Senado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err="1" smtClean="0"/>
                        <a:t>Maj</a:t>
                      </a:r>
                      <a:endParaRPr lang="pt-BR" sz="2200" dirty="0" smtClean="0"/>
                    </a:p>
                    <a:p>
                      <a:pPr algn="ctr"/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/>
                        <a:t>Estado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/>
                        <a:t>Nacional</a:t>
                      </a:r>
                      <a:endParaRPr lang="pt-BR" sz="2200" dirty="0"/>
                    </a:p>
                  </a:txBody>
                  <a:tcPr/>
                </a:tc>
              </a:tr>
              <a:tr h="662546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D. Federal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PR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Esatdo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Nacional</a:t>
                      </a:r>
                      <a:endParaRPr lang="pt-BR" sz="1800" dirty="0"/>
                    </a:p>
                  </a:txBody>
                  <a:tcPr/>
                </a:tc>
              </a:tr>
              <a:tr h="51121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D. Estadual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PR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Estado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Estado</a:t>
                      </a:r>
                      <a:endParaRPr lang="pt-B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eta para baixo 2"/>
          <p:cNvSpPr/>
          <p:nvPr/>
        </p:nvSpPr>
        <p:spPr>
          <a:xfrm>
            <a:off x="8299860" y="2276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 para baixo 4"/>
          <p:cNvSpPr/>
          <p:nvPr/>
        </p:nvSpPr>
        <p:spPr>
          <a:xfrm>
            <a:off x="8241739" y="3789040"/>
            <a:ext cx="484632" cy="12664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Vote for PT (%)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education</a:t>
            </a:r>
            <a:r>
              <a:rPr lang="pt-BR" dirty="0" smtClean="0"/>
              <a:t> (</a:t>
            </a:r>
            <a:r>
              <a:rPr lang="pt-BR" dirty="0" err="1" smtClean="0"/>
              <a:t>centil</a:t>
            </a:r>
            <a:r>
              <a:rPr lang="pt-BR" dirty="0" smtClean="0"/>
              <a:t>)</a:t>
            </a:r>
            <a:br>
              <a:rPr lang="pt-BR" dirty="0" smtClean="0"/>
            </a:br>
            <a:r>
              <a:rPr lang="pt-BR" dirty="0" err="1" smtClean="0"/>
              <a:t>First</a:t>
            </a:r>
            <a:r>
              <a:rPr lang="pt-BR" dirty="0" smtClean="0"/>
              <a:t> round 2006 </a:t>
            </a:r>
            <a:r>
              <a:rPr lang="pt-BR" dirty="0" err="1" smtClean="0"/>
              <a:t>and</a:t>
            </a:r>
            <a:r>
              <a:rPr lang="pt-BR" dirty="0" smtClean="0"/>
              <a:t> 2010 </a:t>
            </a:r>
            <a:r>
              <a:rPr lang="pt-BR" dirty="0" err="1" smtClean="0"/>
              <a:t>elections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10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Vote for PT (%) </a:t>
            </a:r>
            <a:r>
              <a:rPr lang="pt-BR" dirty="0" err="1"/>
              <a:t>by</a:t>
            </a:r>
            <a:r>
              <a:rPr lang="pt-BR" dirty="0"/>
              <a:t> </a:t>
            </a:r>
            <a:r>
              <a:rPr lang="pt-BR" dirty="0" err="1"/>
              <a:t>education</a:t>
            </a:r>
            <a:r>
              <a:rPr lang="pt-BR" dirty="0"/>
              <a:t> (</a:t>
            </a:r>
            <a:r>
              <a:rPr lang="pt-BR" dirty="0" err="1"/>
              <a:t>centil</a:t>
            </a:r>
            <a:r>
              <a:rPr lang="pt-BR" dirty="0"/>
              <a:t>)</a:t>
            </a:r>
            <a:br>
              <a:rPr lang="pt-BR" dirty="0"/>
            </a:br>
            <a:r>
              <a:rPr lang="pt-BR" dirty="0" err="1"/>
              <a:t>First</a:t>
            </a:r>
            <a:r>
              <a:rPr lang="pt-BR" dirty="0"/>
              <a:t> round </a:t>
            </a:r>
            <a:r>
              <a:rPr lang="pt-BR" dirty="0" smtClean="0"/>
              <a:t>2010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smtClean="0"/>
              <a:t>2014 </a:t>
            </a:r>
            <a:r>
              <a:rPr lang="pt-BR" dirty="0" err="1"/>
              <a:t>elections</a:t>
            </a:r>
            <a:r>
              <a:rPr lang="pt-BR" dirty="0"/>
              <a:t> 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73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Vote for Dilma 2014 </a:t>
            </a:r>
            <a:br>
              <a:rPr lang="pt-BR" sz="3600" dirty="0" smtClean="0"/>
            </a:br>
            <a:r>
              <a:rPr lang="pt-BR" sz="3600" dirty="0" err="1" smtClean="0"/>
              <a:t>by</a:t>
            </a:r>
            <a:r>
              <a:rPr lang="pt-BR" sz="3600" dirty="0" smtClean="0"/>
              <a:t> </a:t>
            </a:r>
            <a:r>
              <a:rPr lang="pt-BR" sz="3600" dirty="0" err="1" smtClean="0"/>
              <a:t>region</a:t>
            </a:r>
            <a:r>
              <a:rPr lang="pt-BR" sz="3600" dirty="0" smtClean="0"/>
              <a:t> </a:t>
            </a:r>
            <a:r>
              <a:rPr lang="pt-BR" sz="3600" dirty="0" err="1" smtClean="0"/>
              <a:t>and</a:t>
            </a:r>
            <a:r>
              <a:rPr lang="pt-BR" sz="3600" dirty="0" smtClean="0"/>
              <a:t> </a:t>
            </a:r>
            <a:r>
              <a:rPr lang="pt-BR" sz="3600" dirty="0" err="1" smtClean="0"/>
              <a:t>education</a:t>
            </a:r>
            <a:r>
              <a:rPr lang="pt-BR" sz="3600" dirty="0" smtClean="0"/>
              <a:t> </a:t>
            </a:r>
            <a:endParaRPr lang="pt-BR" sz="36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09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Presidentiail</a:t>
            </a:r>
            <a:r>
              <a:rPr lang="pt-BR" dirty="0" smtClean="0"/>
              <a:t> </a:t>
            </a:r>
            <a:r>
              <a:rPr lang="pt-BR" dirty="0" err="1" smtClean="0"/>
              <a:t>elections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summarize</a:t>
            </a:r>
            <a:r>
              <a:rPr lang="pt-BR" dirty="0" smtClean="0"/>
              <a:t>:</a:t>
            </a:r>
          </a:p>
          <a:p>
            <a:r>
              <a:rPr lang="pt-BR" dirty="0"/>
              <a:t> </a:t>
            </a:r>
            <a:r>
              <a:rPr lang="pt-BR" dirty="0" smtClean="0"/>
              <a:t>  </a:t>
            </a:r>
            <a:r>
              <a:rPr lang="pt-BR" dirty="0"/>
              <a:t>1</a:t>
            </a:r>
            <a:r>
              <a:rPr lang="pt-BR" dirty="0" smtClean="0"/>
              <a:t>. </a:t>
            </a:r>
            <a:r>
              <a:rPr lang="pt-BR" dirty="0" err="1" smtClean="0"/>
              <a:t>two-party</a:t>
            </a:r>
            <a:r>
              <a:rPr lang="pt-BR" dirty="0" smtClean="0"/>
              <a:t> system (PT+PSDB)</a:t>
            </a:r>
          </a:p>
          <a:p>
            <a:r>
              <a:rPr lang="pt-BR" dirty="0"/>
              <a:t> </a:t>
            </a:r>
            <a:r>
              <a:rPr lang="pt-BR" dirty="0" smtClean="0"/>
              <a:t>  2. </a:t>
            </a:r>
            <a:r>
              <a:rPr lang="pt-BR" dirty="0" err="1" smtClean="0"/>
              <a:t>pre-electoral</a:t>
            </a:r>
            <a:r>
              <a:rPr lang="pt-BR" dirty="0" smtClean="0"/>
              <a:t> </a:t>
            </a:r>
            <a:r>
              <a:rPr lang="pt-BR" dirty="0" err="1" smtClean="0"/>
              <a:t>coordination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3. </a:t>
            </a:r>
            <a:r>
              <a:rPr lang="pt-BR" dirty="0" err="1" smtClean="0"/>
              <a:t>parties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</a:t>
            </a:r>
            <a:r>
              <a:rPr lang="pt-BR" dirty="0" err="1" smtClean="0"/>
              <a:t>stable</a:t>
            </a:r>
            <a:r>
              <a:rPr lang="pt-BR" dirty="0" smtClean="0"/>
              <a:t> </a:t>
            </a:r>
            <a:r>
              <a:rPr lang="pt-BR" dirty="0" err="1" smtClean="0"/>
              <a:t>electorates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4. </a:t>
            </a:r>
            <a:r>
              <a:rPr lang="pt-BR" dirty="0" err="1" smtClean="0"/>
              <a:t>highly</a:t>
            </a:r>
            <a:r>
              <a:rPr lang="pt-BR" dirty="0" smtClean="0"/>
              <a:t> </a:t>
            </a:r>
            <a:r>
              <a:rPr lang="pt-BR" dirty="0" err="1" smtClean="0"/>
              <a:t>competitive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109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Elections</a:t>
            </a:r>
            <a:r>
              <a:rPr lang="pt-BR" dirty="0" smtClean="0"/>
              <a:t> for </a:t>
            </a:r>
            <a:r>
              <a:rPr lang="pt-BR" dirty="0" err="1" smtClean="0"/>
              <a:t>Governor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err="1" smtClean="0"/>
              <a:t>Main</a:t>
            </a:r>
            <a:r>
              <a:rPr lang="pt-BR" dirty="0" smtClean="0"/>
              <a:t> </a:t>
            </a:r>
            <a:r>
              <a:rPr lang="pt-BR" dirty="0" err="1" smtClean="0"/>
              <a:t>characteristics</a:t>
            </a:r>
            <a:r>
              <a:rPr lang="pt-BR" dirty="0" smtClean="0"/>
              <a:t>:</a:t>
            </a:r>
          </a:p>
          <a:p>
            <a:r>
              <a:rPr lang="pt-BR" dirty="0"/>
              <a:t> </a:t>
            </a:r>
            <a:r>
              <a:rPr lang="pt-BR" dirty="0" smtClean="0"/>
              <a:t>   - similar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presidential</a:t>
            </a:r>
            <a:r>
              <a:rPr lang="pt-BR" dirty="0" smtClean="0"/>
              <a:t> </a:t>
            </a:r>
            <a:r>
              <a:rPr lang="pt-BR" dirty="0" err="1" smtClean="0"/>
              <a:t>elections</a:t>
            </a:r>
            <a:r>
              <a:rPr lang="pt-BR" dirty="0" smtClean="0"/>
              <a:t>, i.e.</a:t>
            </a:r>
          </a:p>
          <a:p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err="1" smtClean="0"/>
              <a:t>two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three</a:t>
            </a:r>
            <a:r>
              <a:rPr lang="pt-BR" dirty="0" smtClean="0"/>
              <a:t> candidate </a:t>
            </a:r>
            <a:r>
              <a:rPr lang="pt-BR" dirty="0" err="1" smtClean="0"/>
              <a:t>races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err="1" smtClean="0"/>
              <a:t>pre-electoral</a:t>
            </a:r>
            <a:r>
              <a:rPr lang="pt-BR" dirty="0" smtClean="0"/>
              <a:t> </a:t>
            </a:r>
            <a:r>
              <a:rPr lang="pt-BR" dirty="0" err="1" smtClean="0"/>
              <a:t>coordination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err="1" smtClean="0"/>
              <a:t>highly</a:t>
            </a:r>
            <a:r>
              <a:rPr lang="pt-BR" dirty="0" smtClean="0"/>
              <a:t> </a:t>
            </a:r>
            <a:r>
              <a:rPr lang="pt-BR" dirty="0" err="1" smtClean="0"/>
              <a:t>competitive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      - </a:t>
            </a:r>
            <a:r>
              <a:rPr lang="pt-BR" dirty="0" err="1" smtClean="0"/>
              <a:t>connected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presidential</a:t>
            </a:r>
            <a:r>
              <a:rPr lang="pt-BR" dirty="0" smtClean="0"/>
              <a:t> </a:t>
            </a:r>
            <a:r>
              <a:rPr lang="pt-BR" dirty="0" err="1" smtClean="0"/>
              <a:t>elections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347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Candidaturas em 2014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851011"/>
              </p:ext>
            </p:extLst>
          </p:nvPr>
        </p:nvGraphicFramePr>
        <p:xfrm>
          <a:off x="395535" y="1988840"/>
          <a:ext cx="8352930" cy="4777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0586"/>
                <a:gridCol w="1670586"/>
                <a:gridCol w="1670586"/>
                <a:gridCol w="1670586"/>
                <a:gridCol w="1670586"/>
              </a:tblGrid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 err="1">
                          <a:effectLst/>
                        </a:rPr>
                        <a:t>Party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PRES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GOV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 smtClean="0">
                          <a:effectLst/>
                        </a:rPr>
                        <a:t>Senado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Câmara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PMDB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18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11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27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PT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12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14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PSB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11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11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PSDB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1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8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8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 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 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PP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4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PDT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4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PR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3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2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DEM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>
                          <a:effectLst/>
                        </a:rPr>
                        <a:t>2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5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</a:rPr>
                        <a:t>27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05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PTB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 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u="none" strike="noStrike" dirty="0">
                          <a:effectLst/>
                        </a:rPr>
                        <a:t>7</a:t>
                      </a:r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</a:rPr>
                        <a:t>27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2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Nef</a:t>
            </a:r>
            <a:r>
              <a:rPr lang="pt-BR" dirty="0" smtClean="0"/>
              <a:t> for </a:t>
            </a:r>
            <a:r>
              <a:rPr lang="pt-BR" dirty="0" err="1" smtClean="0"/>
              <a:t>governor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20" y="2194401"/>
            <a:ext cx="5242560" cy="3337560"/>
          </a:xfrm>
        </p:spPr>
      </p:pic>
    </p:spTree>
    <p:extLst>
      <p:ext uri="{BB962C8B-B14F-4D97-AF65-F5344CB8AC3E}">
        <p14:creationId xmlns:p14="http://schemas.microsoft.com/office/powerpoint/2010/main" val="10001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Nominal </a:t>
            </a:r>
            <a:r>
              <a:rPr lang="pt-BR" dirty="0" err="1" smtClean="0"/>
              <a:t>Size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EA </a:t>
            </a:r>
            <a:r>
              <a:rPr lang="pt-BR" dirty="0" err="1" smtClean="0"/>
              <a:t>and</a:t>
            </a:r>
            <a:r>
              <a:rPr lang="pt-BR" dirty="0" smtClean="0"/>
              <a:t> votes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020" y="1984851"/>
            <a:ext cx="5775960" cy="3756660"/>
          </a:xfrm>
        </p:spPr>
      </p:pic>
    </p:spTree>
    <p:extLst>
      <p:ext uri="{BB962C8B-B14F-4D97-AF65-F5344CB8AC3E}">
        <p14:creationId xmlns:p14="http://schemas.microsoft.com/office/powerpoint/2010/main" val="16499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Nominal </a:t>
            </a:r>
            <a:r>
              <a:rPr lang="pt-BR" dirty="0" err="1" smtClean="0"/>
              <a:t>Size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E.A.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Victory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7344816" cy="5146015"/>
          </a:xfrm>
        </p:spPr>
      </p:pic>
    </p:spTree>
    <p:extLst>
      <p:ext uri="{BB962C8B-B14F-4D97-AF65-F5344CB8AC3E}">
        <p14:creationId xmlns:p14="http://schemas.microsoft.com/office/powerpoint/2010/main" val="1639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Competition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48" y="1268760"/>
            <a:ext cx="8176164" cy="5184576"/>
          </a:xfrm>
        </p:spPr>
      </p:pic>
    </p:spTree>
    <p:extLst>
      <p:ext uri="{BB962C8B-B14F-4D97-AF65-F5344CB8AC3E}">
        <p14:creationId xmlns:p14="http://schemas.microsoft.com/office/powerpoint/2010/main" val="278393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Candidaturas em 2014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482136"/>
              </p:ext>
            </p:extLst>
          </p:nvPr>
        </p:nvGraphicFramePr>
        <p:xfrm>
          <a:off x="611560" y="1484780"/>
          <a:ext cx="8064895" cy="4824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2979"/>
                <a:gridCol w="1612979"/>
                <a:gridCol w="1612979"/>
                <a:gridCol w="1612979"/>
                <a:gridCol w="1612979"/>
              </a:tblGrid>
              <a:tr h="4768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Partido</a:t>
                      </a:r>
                      <a:endParaRPr lang="pt-BR" sz="1600" u="none" strike="noStrike" dirty="0" smtClean="0">
                        <a:effectLst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PRES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GOV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SEN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DEP FED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PSDB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PSTU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PSOL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PCB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PRTB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PCO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PSDC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PV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PSC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PMDB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PP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DEM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PDT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543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PTB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788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PR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 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00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Elections</a:t>
            </a:r>
            <a:r>
              <a:rPr lang="pt-BR" dirty="0" smtClean="0"/>
              <a:t> for </a:t>
            </a:r>
            <a:r>
              <a:rPr lang="pt-BR" dirty="0" err="1" smtClean="0"/>
              <a:t>Governor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Main</a:t>
            </a:r>
            <a:r>
              <a:rPr lang="pt-BR" dirty="0" smtClean="0"/>
              <a:t> </a:t>
            </a:r>
            <a:r>
              <a:rPr lang="pt-BR" dirty="0" err="1" smtClean="0"/>
              <a:t>characteristics</a:t>
            </a:r>
            <a:r>
              <a:rPr lang="pt-BR" dirty="0" smtClean="0"/>
              <a:t>:</a:t>
            </a:r>
          </a:p>
          <a:p>
            <a:r>
              <a:rPr lang="pt-BR" dirty="0" smtClean="0"/>
              <a:t>      - </a:t>
            </a:r>
            <a:r>
              <a:rPr lang="pt-BR" dirty="0" err="1" smtClean="0"/>
              <a:t>two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three</a:t>
            </a:r>
            <a:r>
              <a:rPr lang="pt-BR" dirty="0" smtClean="0"/>
              <a:t> candidate </a:t>
            </a:r>
            <a:r>
              <a:rPr lang="pt-BR" dirty="0" err="1" smtClean="0"/>
              <a:t>races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err="1" smtClean="0"/>
              <a:t>pre-electoral</a:t>
            </a:r>
            <a:r>
              <a:rPr lang="pt-BR" dirty="0" smtClean="0"/>
              <a:t> </a:t>
            </a:r>
            <a:r>
              <a:rPr lang="pt-BR" dirty="0" err="1" smtClean="0"/>
              <a:t>coordination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r>
              <a:rPr lang="pt-BR" dirty="0" err="1" smtClean="0"/>
              <a:t>highly</a:t>
            </a:r>
            <a:r>
              <a:rPr lang="pt-BR" dirty="0" smtClean="0"/>
              <a:t> </a:t>
            </a:r>
            <a:r>
              <a:rPr lang="pt-BR" dirty="0" err="1" smtClean="0"/>
              <a:t>competitive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      - </a:t>
            </a:r>
            <a:r>
              <a:rPr lang="pt-BR" dirty="0" err="1" smtClean="0"/>
              <a:t>connected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presidential</a:t>
            </a:r>
            <a:r>
              <a:rPr lang="pt-BR" dirty="0" smtClean="0"/>
              <a:t> </a:t>
            </a:r>
            <a:r>
              <a:rPr lang="pt-BR" dirty="0" err="1" smtClean="0"/>
              <a:t>elections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-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35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Entry</a:t>
            </a:r>
            <a:r>
              <a:rPr lang="pt-BR" dirty="0" smtClean="0"/>
              <a:t> </a:t>
            </a:r>
            <a:r>
              <a:rPr lang="pt-BR" dirty="0" err="1" smtClean="0"/>
              <a:t>Strategies</a:t>
            </a:r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83580"/>
              </p:ext>
            </p:extLst>
          </p:nvPr>
        </p:nvGraphicFramePr>
        <p:xfrm>
          <a:off x="1259630" y="1988839"/>
          <a:ext cx="6912770" cy="432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2554"/>
                <a:gridCol w="1382554"/>
                <a:gridCol w="1382554"/>
                <a:gridCol w="1382554"/>
                <a:gridCol w="1382554"/>
              </a:tblGrid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err="1">
                          <a:effectLst/>
                        </a:rPr>
                        <a:t>Party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PRES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GOV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err="1">
                          <a:effectLst/>
                        </a:rPr>
                        <a:t>Senate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err="1">
                          <a:effectLst/>
                        </a:rPr>
                        <a:t>House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PSD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 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PROS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4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SD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 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>
                          <a:effectLst/>
                        </a:rPr>
                        <a:t>2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PHS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PSL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PRB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PEN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PPL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1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PTC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4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PCdoB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>
                          <a:effectLst/>
                        </a:rPr>
                        <a:t> </a:t>
                      </a:r>
                      <a:endParaRPr lang="pt-BR" sz="20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 </a:t>
                      </a:r>
                      <a:r>
                        <a:rPr lang="pt-BR" sz="2000" b="1" i="1" u="none" strike="noStrike" dirty="0" smtClean="0">
                          <a:effectLst/>
                        </a:rPr>
                        <a:t>1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>
                          <a:effectLst/>
                        </a:rPr>
                        <a:t> </a:t>
                      </a:r>
                      <a:endParaRPr lang="pt-BR" sz="20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27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PPS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 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 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 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effectLst/>
                        </a:rPr>
                        <a:t>27</a:t>
                      </a:r>
                      <a:endParaRPr lang="pt-BR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89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Number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r>
              <a:rPr lang="pt-BR" dirty="0" smtClean="0"/>
              <a:t> </a:t>
            </a:r>
            <a:r>
              <a:rPr lang="pt-BR" dirty="0" err="1" smtClean="0"/>
              <a:t>competing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wining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least</a:t>
            </a:r>
            <a:r>
              <a:rPr lang="pt-BR" dirty="0" smtClean="0"/>
              <a:t> </a:t>
            </a:r>
            <a:r>
              <a:rPr lang="pt-BR" dirty="0" err="1" smtClean="0"/>
              <a:t>one</a:t>
            </a:r>
            <a:r>
              <a:rPr lang="pt-BR" dirty="0" smtClean="0"/>
              <a:t> </a:t>
            </a:r>
            <a:r>
              <a:rPr lang="pt-BR" dirty="0" err="1" smtClean="0"/>
              <a:t>seat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56792"/>
            <a:ext cx="8175712" cy="5040560"/>
          </a:xfrm>
        </p:spPr>
      </p:pic>
    </p:spTree>
    <p:extLst>
      <p:ext uri="{BB962C8B-B14F-4D97-AF65-F5344CB8AC3E}">
        <p14:creationId xmlns:p14="http://schemas.microsoft.com/office/powerpoint/2010/main" val="21575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Main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r>
              <a:rPr lang="pt-BR" dirty="0" smtClean="0"/>
              <a:t>: </a:t>
            </a:r>
            <a:r>
              <a:rPr lang="pt-BR" dirty="0" err="1" smtClean="0"/>
              <a:t>seats</a:t>
            </a:r>
            <a:r>
              <a:rPr lang="pt-BR" dirty="0" smtClean="0"/>
              <a:t> </a:t>
            </a:r>
            <a:r>
              <a:rPr lang="pt-BR" dirty="0" err="1" smtClean="0"/>
              <a:t>lost</a:t>
            </a:r>
            <a:r>
              <a:rPr lang="pt-BR" dirty="0" smtClean="0"/>
              <a:t> </a:t>
            </a:r>
            <a:r>
              <a:rPr lang="pt-BR" dirty="0" err="1" smtClean="0"/>
              <a:t>due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E.A.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413443"/>
              </p:ext>
            </p:extLst>
          </p:nvPr>
        </p:nvGraphicFramePr>
        <p:xfrm>
          <a:off x="457200" y="1600200"/>
          <a:ext cx="8291264" cy="514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/>
                <a:gridCol w="2072816"/>
                <a:gridCol w="2072816"/>
                <a:gridCol w="2072816"/>
              </a:tblGrid>
              <a:tr h="734453">
                <a:tc>
                  <a:txBody>
                    <a:bodyPr/>
                    <a:lstStyle/>
                    <a:p>
                      <a:pPr algn="ctr"/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PT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PSDB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PMDB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1994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8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5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19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1998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6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4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22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2002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17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9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8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2006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0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13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21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2010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27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10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32</a:t>
                      </a:r>
                      <a:endParaRPr lang="pt-BR" sz="3600" dirty="0"/>
                    </a:p>
                  </a:txBody>
                  <a:tcPr/>
                </a:tc>
              </a:tr>
              <a:tr h="734453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2014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31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17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/>
                        <a:t>36</a:t>
                      </a:r>
                      <a:endParaRPr lang="pt-BR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00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Fragmentation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Nationalization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65" y="1600200"/>
            <a:ext cx="7791069" cy="4525963"/>
          </a:xfrm>
        </p:spPr>
      </p:pic>
    </p:spTree>
    <p:extLst>
      <p:ext uri="{BB962C8B-B14F-4D97-AF65-F5344CB8AC3E}">
        <p14:creationId xmlns:p14="http://schemas.microsoft.com/office/powerpoint/2010/main" val="148204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House</a:t>
            </a:r>
            <a:r>
              <a:rPr lang="pt-BR" dirty="0" smtClean="0"/>
              <a:t> </a:t>
            </a:r>
            <a:r>
              <a:rPr lang="pt-BR" dirty="0" err="1" smtClean="0"/>
              <a:t>Composition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generation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8208912" cy="4464495"/>
          </a:xfrm>
        </p:spPr>
      </p:pic>
    </p:spTree>
    <p:extLst>
      <p:ext uri="{BB962C8B-B14F-4D97-AF65-F5344CB8AC3E}">
        <p14:creationId xmlns:p14="http://schemas.microsoft.com/office/powerpoint/2010/main" val="410228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% </a:t>
            </a:r>
            <a:r>
              <a:rPr lang="pt-BR" dirty="0" err="1" smtClean="0"/>
              <a:t>of</a:t>
            </a:r>
            <a:r>
              <a:rPr lang="pt-BR" dirty="0" smtClean="0"/>
              <a:t> votes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party</a:t>
            </a:r>
            <a:r>
              <a:rPr lang="pt-BR" dirty="0" smtClean="0"/>
              <a:t> </a:t>
            </a:r>
            <a:r>
              <a:rPr lang="pt-BR" dirty="0" err="1" smtClean="0"/>
              <a:t>ideology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87" y="1412776"/>
            <a:ext cx="8617918" cy="4896544"/>
          </a:xfrm>
        </p:spPr>
      </p:pic>
    </p:spTree>
    <p:extLst>
      <p:ext uri="{BB962C8B-B14F-4D97-AF65-F5344CB8AC3E}">
        <p14:creationId xmlns:p14="http://schemas.microsoft.com/office/powerpoint/2010/main" val="98762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Reforms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Participation</a:t>
            </a:r>
            <a:endParaRPr lang="pt-BR" dirty="0" smtClean="0"/>
          </a:p>
          <a:p>
            <a:r>
              <a:rPr lang="pt-BR" dirty="0" err="1" smtClean="0"/>
              <a:t>Party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campaign</a:t>
            </a:r>
            <a:r>
              <a:rPr lang="pt-BR" dirty="0" smtClean="0"/>
              <a:t> </a:t>
            </a:r>
            <a:r>
              <a:rPr lang="pt-BR" dirty="0" err="1" smtClean="0"/>
              <a:t>finances</a:t>
            </a:r>
            <a:endParaRPr lang="pt-BR" dirty="0" smtClean="0"/>
          </a:p>
          <a:p>
            <a:r>
              <a:rPr lang="pt-BR" dirty="0" err="1" smtClean="0"/>
              <a:t>Barriers</a:t>
            </a:r>
            <a:endParaRPr lang="pt-BR" dirty="0" smtClean="0"/>
          </a:p>
          <a:p>
            <a:r>
              <a:rPr lang="pt-BR" dirty="0" smtClean="0"/>
              <a:t>PR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Distritão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5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Electoral</a:t>
            </a:r>
            <a:r>
              <a:rPr lang="pt-BR" dirty="0" smtClean="0"/>
              <a:t> </a:t>
            </a:r>
            <a:r>
              <a:rPr lang="pt-BR" dirty="0" err="1" smtClean="0"/>
              <a:t>participation</a:t>
            </a:r>
            <a:endParaRPr lang="pt-BR" dirty="0"/>
          </a:p>
        </p:txBody>
      </p:sp>
      <p:pic>
        <p:nvPicPr>
          <p:cNvPr id="4" name="Picture 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738766" cy="4314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992595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Participation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state</a:t>
            </a:r>
            <a:endParaRPr lang="pt-BR" dirty="0"/>
          </a:p>
        </p:txBody>
      </p:sp>
      <p:pic>
        <p:nvPicPr>
          <p:cNvPr id="4" name="Picture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7992888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780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Candidaturas em 2014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77708"/>
              </p:ext>
            </p:extLst>
          </p:nvPr>
        </p:nvGraphicFramePr>
        <p:xfrm>
          <a:off x="683570" y="1628807"/>
          <a:ext cx="8136900" cy="5040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380"/>
                <a:gridCol w="1627380"/>
                <a:gridCol w="1627380"/>
                <a:gridCol w="1627380"/>
                <a:gridCol w="1627380"/>
              </a:tblGrid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 err="1">
                          <a:effectLst/>
                        </a:rPr>
                        <a:t>Party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PRES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GOV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 err="1" smtClean="0">
                          <a:effectLst/>
                        </a:rPr>
                        <a:t>Senate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House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PT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12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14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PSDB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8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8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PSB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PSTU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8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20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PSOL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21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19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27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PCB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7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10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16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PRTB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3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5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PCO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3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3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5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PSDC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2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PV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 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3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200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PSC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 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3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Spoiled</a:t>
            </a:r>
            <a:r>
              <a:rPr lang="pt-BR" dirty="0" smtClean="0"/>
              <a:t> votes</a:t>
            </a:r>
            <a:endParaRPr lang="pt-BR" dirty="0"/>
          </a:p>
        </p:txBody>
      </p:sp>
      <p:pic>
        <p:nvPicPr>
          <p:cNvPr id="4" name="Picture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7560840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3580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1998 </a:t>
            </a:r>
            <a:r>
              <a:rPr lang="pt-BR" dirty="0" err="1" smtClean="0"/>
              <a:t>Election</a:t>
            </a:r>
            <a:r>
              <a:rPr lang="pt-BR" dirty="0" smtClean="0"/>
              <a:t>, </a:t>
            </a:r>
            <a:r>
              <a:rPr lang="pt-BR" dirty="0" err="1" smtClean="0"/>
              <a:t>Lower</a:t>
            </a:r>
            <a:r>
              <a:rPr lang="pt-BR" dirty="0" smtClean="0"/>
              <a:t> </a:t>
            </a:r>
            <a:r>
              <a:rPr lang="pt-BR" dirty="0" err="1" smtClean="0"/>
              <a:t>House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38958"/>
            <a:ext cx="5328591" cy="5319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89264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Campaign</a:t>
            </a:r>
            <a:r>
              <a:rPr lang="pt-BR" dirty="0" smtClean="0"/>
              <a:t> </a:t>
            </a:r>
            <a:r>
              <a:rPr lang="pt-BR" dirty="0" err="1" smtClean="0"/>
              <a:t>Finances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Fundo Partidário</a:t>
            </a:r>
          </a:p>
          <a:p>
            <a:endParaRPr lang="pt-BR" dirty="0"/>
          </a:p>
          <a:p>
            <a:r>
              <a:rPr lang="pt-BR" dirty="0" smtClean="0"/>
              <a:t>HGPE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379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Distribution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Fundo Partidário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16832"/>
            <a:ext cx="7344816" cy="4176464"/>
          </a:xfrm>
        </p:spPr>
      </p:pic>
    </p:spTree>
    <p:extLst>
      <p:ext uri="{BB962C8B-B14F-4D97-AF65-F5344CB8AC3E}">
        <p14:creationId xmlns:p14="http://schemas.microsoft.com/office/powerpoint/2010/main" val="117370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Participation</a:t>
            </a:r>
            <a:r>
              <a:rPr lang="pt-BR" dirty="0" smtClean="0"/>
              <a:t> in local </a:t>
            </a:r>
            <a:r>
              <a:rPr lang="pt-BR" dirty="0" err="1" smtClean="0"/>
              <a:t>elections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party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00808"/>
            <a:ext cx="7488832" cy="4464495"/>
          </a:xfrm>
        </p:spPr>
      </p:pic>
    </p:spTree>
    <p:extLst>
      <p:ext uri="{BB962C8B-B14F-4D97-AF65-F5344CB8AC3E}">
        <p14:creationId xmlns:p14="http://schemas.microsoft.com/office/powerpoint/2010/main" val="193041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HGPE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Distribution</a:t>
            </a:r>
            <a:r>
              <a:rPr lang="pt-BR" dirty="0" smtClean="0"/>
              <a:t> </a:t>
            </a:r>
            <a:r>
              <a:rPr lang="pt-BR" dirty="0" err="1" smtClean="0"/>
              <a:t>biased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small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endParaRPr lang="pt-BR" dirty="0" smtClean="0"/>
          </a:p>
          <a:p>
            <a:r>
              <a:rPr lang="pt-BR" dirty="0" err="1" smtClean="0"/>
              <a:t>Main</a:t>
            </a:r>
            <a:r>
              <a:rPr lang="pt-BR" dirty="0" smtClean="0"/>
              <a:t> incentive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form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electoral</a:t>
            </a:r>
            <a:r>
              <a:rPr lang="pt-BR" dirty="0" smtClean="0"/>
              <a:t> </a:t>
            </a:r>
            <a:r>
              <a:rPr lang="pt-BR" dirty="0" err="1" smtClean="0"/>
              <a:t>alliances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. Big </a:t>
            </a:r>
            <a:r>
              <a:rPr lang="pt-BR" dirty="0" err="1" smtClean="0"/>
              <a:t>parties</a:t>
            </a:r>
            <a:r>
              <a:rPr lang="pt-BR" dirty="0" smtClean="0"/>
              <a:t> </a:t>
            </a:r>
            <a:r>
              <a:rPr lang="pt-BR" dirty="0" err="1" smtClean="0"/>
              <a:t>yield</a:t>
            </a:r>
            <a:r>
              <a:rPr lang="pt-BR" dirty="0" smtClean="0"/>
              <a:t> setas </a:t>
            </a:r>
            <a:r>
              <a:rPr lang="pt-BR" dirty="0" err="1" smtClean="0"/>
              <a:t>on</a:t>
            </a:r>
            <a:r>
              <a:rPr lang="pt-BR" dirty="0" smtClean="0"/>
              <a:t> PR </a:t>
            </a:r>
            <a:r>
              <a:rPr lang="pt-BR" dirty="0" err="1" smtClean="0"/>
              <a:t>elections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increase</a:t>
            </a:r>
            <a:r>
              <a:rPr lang="pt-BR" dirty="0" smtClean="0"/>
              <a:t> </a:t>
            </a:r>
            <a:r>
              <a:rPr lang="pt-BR" dirty="0" err="1" smtClean="0"/>
              <a:t>their</a:t>
            </a:r>
            <a:r>
              <a:rPr lang="pt-BR" dirty="0" smtClean="0"/>
              <a:t> time </a:t>
            </a:r>
            <a:r>
              <a:rPr lang="pt-BR" dirty="0" err="1" smtClean="0"/>
              <a:t>on</a:t>
            </a:r>
            <a:r>
              <a:rPr lang="pt-BR" dirty="0" smtClean="0"/>
              <a:t> TV </a:t>
            </a:r>
            <a:r>
              <a:rPr lang="pt-BR" dirty="0" err="1" smtClean="0"/>
              <a:t>campaign</a:t>
            </a:r>
            <a:r>
              <a:rPr lang="pt-BR" dirty="0" smtClean="0"/>
              <a:t> time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Executive</a:t>
            </a:r>
            <a:r>
              <a:rPr lang="pt-BR" dirty="0" smtClean="0"/>
              <a:t> </a:t>
            </a:r>
            <a:r>
              <a:rPr lang="pt-BR" dirty="0" err="1" smtClean="0"/>
              <a:t>elections</a:t>
            </a:r>
            <a:r>
              <a:rPr lang="pt-BR" dirty="0" smtClean="0"/>
              <a:t>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026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Barrires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Are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main</a:t>
            </a:r>
            <a:r>
              <a:rPr lang="pt-BR" dirty="0" smtClean="0"/>
              <a:t> tool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reduce</a:t>
            </a:r>
            <a:r>
              <a:rPr lang="pt-BR" dirty="0" smtClean="0"/>
              <a:t> </a:t>
            </a:r>
            <a:r>
              <a:rPr lang="pt-BR" dirty="0" err="1" smtClean="0"/>
              <a:t>number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PR </a:t>
            </a:r>
            <a:r>
              <a:rPr lang="pt-BR" dirty="0" err="1" smtClean="0"/>
              <a:t>elections</a:t>
            </a:r>
            <a:r>
              <a:rPr lang="pt-BR" dirty="0" smtClean="0"/>
              <a:t>...</a:t>
            </a:r>
          </a:p>
          <a:p>
            <a:r>
              <a:rPr lang="pt-BR" dirty="0" err="1" smtClean="0"/>
              <a:t>but</a:t>
            </a:r>
            <a:endParaRPr lang="pt-BR" dirty="0" smtClean="0"/>
          </a:p>
          <a:p>
            <a:r>
              <a:rPr lang="pt-BR" dirty="0" err="1"/>
              <a:t>s</a:t>
            </a:r>
            <a:r>
              <a:rPr lang="pt-BR" dirty="0" err="1" smtClean="0"/>
              <a:t>o</a:t>
            </a:r>
            <a:r>
              <a:rPr lang="pt-BR" dirty="0" smtClean="0"/>
              <a:t> </a:t>
            </a:r>
            <a:r>
              <a:rPr lang="pt-BR" dirty="0" err="1" smtClean="0"/>
              <a:t>what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Consequences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reducing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number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parties</a:t>
            </a:r>
            <a:r>
              <a:rPr lang="pt-BR" dirty="0" smtClean="0"/>
              <a:t> are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clear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709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Distritão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Clearly</a:t>
            </a:r>
            <a:r>
              <a:rPr lang="pt-BR" dirty="0" smtClean="0"/>
              <a:t>,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make</a:t>
            </a:r>
            <a:r>
              <a:rPr lang="pt-BR" dirty="0" smtClean="0"/>
              <a:t> </a:t>
            </a:r>
            <a:r>
              <a:rPr lang="pt-BR" dirty="0" err="1" smtClean="0"/>
              <a:t>things</a:t>
            </a:r>
            <a:r>
              <a:rPr lang="pt-BR" dirty="0" smtClean="0"/>
              <a:t> </a:t>
            </a:r>
            <a:r>
              <a:rPr lang="pt-BR" dirty="0" err="1" smtClean="0"/>
              <a:t>worse</a:t>
            </a:r>
            <a:endParaRPr lang="pt-BR" dirty="0" smtClean="0"/>
          </a:p>
          <a:p>
            <a:r>
              <a:rPr lang="pt-BR" dirty="0" err="1" smtClean="0"/>
              <a:t>Strength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incentive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personalism</a:t>
            </a:r>
            <a:endParaRPr lang="pt-BR" dirty="0" smtClean="0"/>
          </a:p>
          <a:p>
            <a:r>
              <a:rPr lang="pt-BR" dirty="0" smtClean="0"/>
              <a:t>“</a:t>
            </a:r>
            <a:r>
              <a:rPr lang="pt-BR" dirty="0" err="1" smtClean="0"/>
              <a:t>celebrities</a:t>
            </a:r>
            <a:r>
              <a:rPr lang="pt-BR" dirty="0" smtClean="0"/>
              <a:t>”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a </a:t>
            </a:r>
            <a:r>
              <a:rPr lang="pt-BR" dirty="0" err="1" smtClean="0"/>
              <a:t>clear</a:t>
            </a:r>
            <a:r>
              <a:rPr lang="pt-BR" dirty="0" smtClean="0"/>
              <a:t> </a:t>
            </a:r>
            <a:r>
              <a:rPr lang="pt-BR" dirty="0" err="1" smtClean="0"/>
              <a:t>advantage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689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119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Eleições Presidenciais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39669"/>
              </p:ext>
            </p:extLst>
          </p:nvPr>
        </p:nvGraphicFramePr>
        <p:xfrm>
          <a:off x="457200" y="1600200"/>
          <a:ext cx="7931225" cy="449309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86245"/>
                <a:gridCol w="1586245"/>
                <a:gridCol w="1586245"/>
                <a:gridCol w="1586245"/>
                <a:gridCol w="1586245"/>
              </a:tblGrid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Year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First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Second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Third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Fourth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1989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28.5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16.1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15.5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10.8</a:t>
                      </a:r>
                      <a:endParaRPr lang="pt-BR" i="1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1994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57.3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27.0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7.4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4.4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1998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53.1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31.7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11.0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21.4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2002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46.4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23.2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17.9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12.0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2006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48.6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41.6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2.7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46.9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32.6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19.3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0.9</a:t>
                      </a:r>
                      <a:endParaRPr lang="pt-BR" dirty="0"/>
                    </a:p>
                  </a:txBody>
                  <a:tcPr/>
                </a:tc>
              </a:tr>
              <a:tr h="56163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41.6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33.5</a:t>
                      </a:r>
                      <a:endParaRPr lang="pt-B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21.3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7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36904" cy="576064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Eleição Presidencial: Coligações</a:t>
            </a:r>
            <a:endParaRPr lang="pt-BR" sz="3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99959"/>
            <a:ext cx="6984776" cy="549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16541</TotalTime>
  <Words>1596</Words>
  <Application>Microsoft Office PowerPoint</Application>
  <PresentationFormat>Apresentação na tela (4:3)</PresentationFormat>
  <Paragraphs>980</Paragraphs>
  <Slides>78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78</vt:i4>
      </vt:variant>
    </vt:vector>
  </HeadingPairs>
  <TitlesOfParts>
    <vt:vector size="79" baseType="lpstr">
      <vt:lpstr>Tema do Office</vt:lpstr>
      <vt:lpstr>Qual reforma? Especificando a reforma política </vt:lpstr>
      <vt:lpstr>Apresentação do PowerPoint</vt:lpstr>
      <vt:lpstr>Leis Eleitorais </vt:lpstr>
      <vt:lpstr>Como pensamos </vt:lpstr>
      <vt:lpstr>Electoral Laws </vt:lpstr>
      <vt:lpstr> Candidaturas em 2014</vt:lpstr>
      <vt:lpstr>Candidaturas em 2014</vt:lpstr>
      <vt:lpstr>Eleições Presidenciais</vt:lpstr>
      <vt:lpstr>Eleição Presidencial: Coligações</vt:lpstr>
      <vt:lpstr>Eleições presidenciais 2010 e 2014  Voto por educação na seção (centil) </vt:lpstr>
      <vt:lpstr>Eleições Presidenciais</vt:lpstr>
      <vt:lpstr>Eleições para Governador</vt:lpstr>
      <vt:lpstr>Governador: desempenho dos dois maiores partidos, por estado (%) -  1990-2014</vt:lpstr>
      <vt:lpstr>Governador: votos nacionais dos três principais partidos (%)</vt:lpstr>
      <vt:lpstr>Governador: votos nacionais dos três principais partidos e principais aliados (%)</vt:lpstr>
      <vt:lpstr>Apresentação do PowerPoint</vt:lpstr>
      <vt:lpstr>Candidaturas em 2014 </vt:lpstr>
      <vt:lpstr>Candidaturas para governo?</vt:lpstr>
      <vt:lpstr>Candidaturas Governo</vt:lpstr>
      <vt:lpstr>Apresentação do PowerPoint</vt:lpstr>
      <vt:lpstr>Apresentação do PowerPoint</vt:lpstr>
      <vt:lpstr>Coligações</vt:lpstr>
      <vt:lpstr>Coligações</vt:lpstr>
      <vt:lpstr>Coligações</vt:lpstr>
      <vt:lpstr>Coligações</vt:lpstr>
      <vt:lpstr>Câmara: entradas</vt:lpstr>
      <vt:lpstr>Apresentação do PowerPoint</vt:lpstr>
      <vt:lpstr>Apresentação do PowerPoint</vt:lpstr>
      <vt:lpstr>Coligações e Cadeiras</vt:lpstr>
      <vt:lpstr>Fechando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Votes for Lula (%): 2002 Presidential Election  by years of education at the ballot (centil) </vt:lpstr>
      <vt:lpstr>Votes for Lula (%): 2002 Presidential Election  by years of education at the ballot (centil)  </vt:lpstr>
      <vt:lpstr>Votes for Lula (%): 2002 and 2006 Presidential Elections  by years of education at the ballot (centil)  </vt:lpstr>
      <vt:lpstr>Votes for Lula (%): 2002 and 2006 Presidential Elections  by years of education at the ballot (centil)  </vt:lpstr>
      <vt:lpstr>Vote for PT (%) by education (centil) First round 2006 and 2010 elections </vt:lpstr>
      <vt:lpstr>Vote for PT (%) by education (centil) First round 2010 and 2014 elections </vt:lpstr>
      <vt:lpstr>Vote for Dilma 2014  by region and education </vt:lpstr>
      <vt:lpstr>Presidentiail elections</vt:lpstr>
      <vt:lpstr>Elections for Governor</vt:lpstr>
      <vt:lpstr>Candidaturas em 2014 </vt:lpstr>
      <vt:lpstr>Nef for governor</vt:lpstr>
      <vt:lpstr>Nominal Size of the EA and votes</vt:lpstr>
      <vt:lpstr>Nominal Size of the E.A. and Victory </vt:lpstr>
      <vt:lpstr>Competition</vt:lpstr>
      <vt:lpstr>Elections for Governor</vt:lpstr>
      <vt:lpstr>Entry Strategies </vt:lpstr>
      <vt:lpstr>Number of parties competing and wining at least one seat</vt:lpstr>
      <vt:lpstr>Main Parties: seats lost due to E.A.</vt:lpstr>
      <vt:lpstr>Fragmentation and Nationalization</vt:lpstr>
      <vt:lpstr>House Composition by generation</vt:lpstr>
      <vt:lpstr>% of votes by party ideology</vt:lpstr>
      <vt:lpstr>Reforms</vt:lpstr>
      <vt:lpstr>Electoral participation</vt:lpstr>
      <vt:lpstr>Participation by state</vt:lpstr>
      <vt:lpstr>Spoiled votes</vt:lpstr>
      <vt:lpstr>1998 Election, Lower House</vt:lpstr>
      <vt:lpstr>Campaign Finances</vt:lpstr>
      <vt:lpstr>Distribution of the Fundo Partidário</vt:lpstr>
      <vt:lpstr>Participation in local elections by party</vt:lpstr>
      <vt:lpstr>HGPE</vt:lpstr>
      <vt:lpstr>Barrires</vt:lpstr>
      <vt:lpstr>Distritão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Eleições de 2014</dc:title>
  <dc:creator>Fernando</dc:creator>
  <cp:lastModifiedBy>Fernando</cp:lastModifiedBy>
  <cp:revision>71</cp:revision>
  <dcterms:created xsi:type="dcterms:W3CDTF">2014-12-11T13:02:05Z</dcterms:created>
  <dcterms:modified xsi:type="dcterms:W3CDTF">2016-11-24T15:22:28Z</dcterms:modified>
</cp:coreProperties>
</file>